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4" r:id="rId4"/>
    <p:sldMasterId id="2147483650" r:id="rId5"/>
  </p:sldMasterIdLst>
  <p:notesMasterIdLst>
    <p:notesMasterId r:id="rId33"/>
  </p:notesMasterIdLst>
  <p:handoutMasterIdLst>
    <p:handoutMasterId r:id="rId34"/>
  </p:handoutMasterIdLst>
  <p:sldIdLst>
    <p:sldId id="256" r:id="rId6"/>
    <p:sldId id="315" r:id="rId7"/>
    <p:sldId id="316" r:id="rId8"/>
    <p:sldId id="317" r:id="rId9"/>
    <p:sldId id="318" r:id="rId10"/>
    <p:sldId id="319" r:id="rId11"/>
    <p:sldId id="321" r:id="rId12"/>
    <p:sldId id="320" r:id="rId13"/>
    <p:sldId id="322" r:id="rId14"/>
    <p:sldId id="323" r:id="rId15"/>
    <p:sldId id="275" r:id="rId16"/>
    <p:sldId id="307" r:id="rId17"/>
    <p:sldId id="258" r:id="rId18"/>
    <p:sldId id="311" r:id="rId19"/>
    <p:sldId id="312" r:id="rId20"/>
    <p:sldId id="257" r:id="rId21"/>
    <p:sldId id="263" r:id="rId22"/>
    <p:sldId id="259" r:id="rId23"/>
    <p:sldId id="260" r:id="rId24"/>
    <p:sldId id="313" r:id="rId25"/>
    <p:sldId id="261" r:id="rId26"/>
    <p:sldId id="262" r:id="rId27"/>
    <p:sldId id="276" r:id="rId28"/>
    <p:sldId id="278" r:id="rId29"/>
    <p:sldId id="304" r:id="rId30"/>
    <p:sldId id="280" r:id="rId31"/>
    <p:sldId id="310" r:id="rId32"/>
  </p:sldIdLst>
  <p:sldSz cx="12192000" cy="6858000"/>
  <p:notesSz cx="6797675" cy="99282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Coraline Berger" initials="CB [3]" lastIdx="2" clrIdx="6">
    <p:extLst>
      <p:ext uri="{19B8F6BF-5375-455C-9EA6-DF929625EA0E}">
        <p15:presenceInfo xmlns:p15="http://schemas.microsoft.com/office/powerpoint/2012/main" userId="S::coraline.berger@uclouvain.be::fc023eba-c09a-4e9b-9fc8-fafb85bd441b" providerId="AD"/>
      </p:ext>
    </p:extLst>
  </p:cmAuthor>
  <p:cmAuthor id="1" name="Naomi Berger" initials="NB" lastIdx="9" clrIdx="0">
    <p:extLst>
      <p:ext uri="{19B8F6BF-5375-455C-9EA6-DF929625EA0E}">
        <p15:presenceInfo xmlns:p15="http://schemas.microsoft.com/office/powerpoint/2012/main" userId="9c5bb8c45c836365" providerId="Windows Live"/>
      </p:ext>
    </p:extLst>
  </p:cmAuthor>
  <p:cmAuthor id="8" name="JOFFROY  Coline" initials="JC" lastIdx="2" clrIdx="7">
    <p:extLst>
      <p:ext uri="{19B8F6BF-5375-455C-9EA6-DF929625EA0E}">
        <p15:presenceInfo xmlns:p15="http://schemas.microsoft.com/office/powerpoint/2012/main" userId="S::coline.joffroy_ulb.be#ext#@uclouvain.onmicrosoft.com::0510777a-9d19-430a-8b56-ff421dbf6076" providerId="AD"/>
      </p:ext>
    </p:extLst>
  </p:cmAuthor>
  <p:cmAuthor id="2" name="Coraline Berger" initials="CB" lastIdx="25" clrIdx="1">
    <p:extLst>
      <p:ext uri="{19B8F6BF-5375-455C-9EA6-DF929625EA0E}">
        <p15:presenceInfo xmlns:p15="http://schemas.microsoft.com/office/powerpoint/2012/main" userId="8e53d98a84060b1d" providerId="Windows Live"/>
      </p:ext>
    </p:extLst>
  </p:cmAuthor>
  <p:cmAuthor id="9" name="Raphaëlle Harou" initials="RH [3]" lastIdx="3" clrIdx="8">
    <p:extLst>
      <p:ext uri="{19B8F6BF-5375-455C-9EA6-DF929625EA0E}">
        <p15:presenceInfo xmlns:p15="http://schemas.microsoft.com/office/powerpoint/2012/main" userId="S-1-5-21-3833422039-1977871958-3486634389-2927" providerId="AD"/>
      </p:ext>
    </p:extLst>
  </p:cmAuthor>
  <p:cmAuthor id="3" name="Raphaëlle Harou" initials="RH" lastIdx="16" clrIdx="2">
    <p:extLst>
      <p:ext uri="{19B8F6BF-5375-455C-9EA6-DF929625EA0E}">
        <p15:presenceInfo xmlns:p15="http://schemas.microsoft.com/office/powerpoint/2012/main" userId="8a8043a3424ef3e9" providerId="Windows Live"/>
      </p:ext>
    </p:extLst>
  </p:cmAuthor>
  <p:cmAuthor id="4" name="Coraline Berger" initials="CB [2]" lastIdx="16" clrIdx="3">
    <p:extLst>
      <p:ext uri="{19B8F6BF-5375-455C-9EA6-DF929625EA0E}">
        <p15:presenceInfo xmlns:p15="http://schemas.microsoft.com/office/powerpoint/2012/main" userId="S-1-5-21-3833422039-1977871958-3486634389-213897" providerId="AD"/>
      </p:ext>
    </p:extLst>
  </p:cmAuthor>
  <p:cmAuthor id="5" name="Camille Tauvel" initials="CT" lastIdx="2" clrIdx="4">
    <p:extLst>
      <p:ext uri="{19B8F6BF-5375-455C-9EA6-DF929625EA0E}">
        <p15:presenceInfo xmlns:p15="http://schemas.microsoft.com/office/powerpoint/2012/main" userId="7c5449215b6b5919" providerId="Windows Live"/>
      </p:ext>
    </p:extLst>
  </p:cmAuthor>
  <p:cmAuthor id="6" name="Raphaëlle Harou" initials="RH [2]" lastIdx="21" clrIdx="5">
    <p:extLst>
      <p:ext uri="{19B8F6BF-5375-455C-9EA6-DF929625EA0E}">
        <p15:presenceInfo xmlns:p15="http://schemas.microsoft.com/office/powerpoint/2012/main" userId="S::raphaelle.harou@uclouvain.be::a0e830b3-3eed-4902-acfd-d240eb0674e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DFE"/>
    <a:srgbClr val="FFFFFF"/>
    <a:srgbClr val="F5F9FD"/>
    <a:srgbClr val="E7F0F9"/>
    <a:srgbClr val="5B9BD5"/>
    <a:srgbClr val="0066CC"/>
    <a:srgbClr val="009999"/>
    <a:srgbClr val="0000FF"/>
    <a:srgbClr val="AEE65C"/>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28EDD5-376E-4514-8FAF-F8FFA95DEC3B}" v="1" dt="2022-05-12T05:37:10.157"/>
    <p1510:client id="{45EBC0BB-B7B1-4EE7-8BB4-963DD105F33C}" v="9" dt="2022-05-12T05:43:43.452"/>
    <p1510:client id="{C4449D47-A48E-4EEE-93E4-B02F6D3867B9}" v="253" dt="2022-06-01T13:22:20.401"/>
    <p1510:client id="{D0859BC8-64D3-4418-838C-B3FB034A63D5}" v="8" dt="2022-06-01T14:12:50.251"/>
    <p1510:client id="{E2259061-8162-46BC-A993-0EE64EBF6213}" v="342" dt="2022-05-11T10:43:37.765"/>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Style moyen 3 - Accentuation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Style moyen 3 - Accentuation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Style léger 3 - Accentuation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5758FB7-9AC5-4552-8A53-C91805E547FA}" styleName="Style à thème 1 - Accentuation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5057" autoAdjust="0"/>
    <p:restoredTop sz="95268" autoAdjust="0"/>
  </p:normalViewPr>
  <p:slideViewPr>
    <p:cSldViewPr snapToGrid="0">
      <p:cViewPr varScale="1">
        <p:scale>
          <a:sx n="60" d="100"/>
          <a:sy n="60" d="100"/>
        </p:scale>
        <p:origin x="72" y="466"/>
      </p:cViewPr>
      <p:guideLst>
        <p:guide orient="horz" pos="2137"/>
        <p:guide pos="3840"/>
      </p:guideLst>
    </p:cSldViewPr>
  </p:slideViewPr>
  <p:outlineViewPr>
    <p:cViewPr>
      <p:scale>
        <a:sx n="33" d="100"/>
        <a:sy n="33" d="100"/>
      </p:scale>
      <p:origin x="0" y="-1589"/>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nan Bottieau" userId="a6bcf63a7177d334" providerId="Windows Live" clId="Web-{E2259061-8162-46BC-A993-0EE64EBF6213}"/>
    <pc:docChg chg="modSld">
      <pc:chgData name="Renan Bottieau" userId="a6bcf63a7177d334" providerId="Windows Live" clId="Web-{E2259061-8162-46BC-A993-0EE64EBF6213}" dt="2022-05-11T10:43:34.015" v="275" actId="20577"/>
      <pc:docMkLst>
        <pc:docMk/>
      </pc:docMkLst>
      <pc:sldChg chg="delSp modSp">
        <pc:chgData name="Renan Bottieau" userId="a6bcf63a7177d334" providerId="Windows Live" clId="Web-{E2259061-8162-46BC-A993-0EE64EBF6213}" dt="2022-05-11T10:40:46.651" v="224"/>
        <pc:sldMkLst>
          <pc:docMk/>
          <pc:sldMk cId="1619695879" sldId="280"/>
        </pc:sldMkLst>
        <pc:spChg chg="del">
          <ac:chgData name="Renan Bottieau" userId="a6bcf63a7177d334" providerId="Windows Live" clId="Web-{E2259061-8162-46BC-A993-0EE64EBF6213}" dt="2022-05-11T10:40:04.915" v="129"/>
          <ac:spMkLst>
            <pc:docMk/>
            <pc:sldMk cId="1619695879" sldId="280"/>
            <ac:spMk id="4" creationId="{ABEEA0BB-7F58-4B14-8EF6-E62B0883EB5D}"/>
          </ac:spMkLst>
        </pc:spChg>
        <pc:graphicFrameChg chg="mod modGraphic">
          <ac:chgData name="Renan Bottieau" userId="a6bcf63a7177d334" providerId="Windows Live" clId="Web-{E2259061-8162-46BC-A993-0EE64EBF6213}" dt="2022-05-11T10:40:46.651" v="224"/>
          <ac:graphicFrameMkLst>
            <pc:docMk/>
            <pc:sldMk cId="1619695879" sldId="280"/>
            <ac:graphicFrameMk id="7" creationId="{9BB95712-F486-4B46-AE30-DA602AE79539}"/>
          </ac:graphicFrameMkLst>
        </pc:graphicFrameChg>
      </pc:sldChg>
      <pc:sldChg chg="modSp">
        <pc:chgData name="Renan Bottieau" userId="a6bcf63a7177d334" providerId="Windows Live" clId="Web-{E2259061-8162-46BC-A993-0EE64EBF6213}" dt="2022-05-11T10:43:34.015" v="275" actId="20577"/>
        <pc:sldMkLst>
          <pc:docMk/>
          <pc:sldMk cId="3498934421" sldId="310"/>
        </pc:sldMkLst>
        <pc:spChg chg="mod">
          <ac:chgData name="Renan Bottieau" userId="a6bcf63a7177d334" providerId="Windows Live" clId="Web-{E2259061-8162-46BC-A993-0EE64EBF6213}" dt="2022-05-11T10:43:34.015" v="275" actId="20577"/>
          <ac:spMkLst>
            <pc:docMk/>
            <pc:sldMk cId="3498934421" sldId="310"/>
            <ac:spMk id="3" creationId="{7AAAEDAE-0E01-40A9-8749-7EF2E2CBA5CB}"/>
          </ac:spMkLst>
        </pc:spChg>
        <pc:spChg chg="mod">
          <ac:chgData name="Renan Bottieau" userId="a6bcf63a7177d334" providerId="Windows Live" clId="Web-{E2259061-8162-46BC-A993-0EE64EBF6213}" dt="2022-05-11T10:43:14.749" v="264" actId="20577"/>
          <ac:spMkLst>
            <pc:docMk/>
            <pc:sldMk cId="3498934421" sldId="310"/>
            <ac:spMk id="4" creationId="{23FE6746-6C4D-496E-A478-56C874A3AC8D}"/>
          </ac:spMkLst>
        </pc:spChg>
      </pc:sldChg>
      <pc:sldChg chg="modSp">
        <pc:chgData name="Renan Bottieau" userId="a6bcf63a7177d334" providerId="Windows Live" clId="Web-{E2259061-8162-46BC-A993-0EE64EBF6213}" dt="2022-05-11T10:35:15.876" v="66" actId="20577"/>
        <pc:sldMkLst>
          <pc:docMk/>
          <pc:sldMk cId="3431159057" sldId="313"/>
        </pc:sldMkLst>
        <pc:spChg chg="mod">
          <ac:chgData name="Renan Bottieau" userId="a6bcf63a7177d334" providerId="Windows Live" clId="Web-{E2259061-8162-46BC-A993-0EE64EBF6213}" dt="2022-05-11T10:35:15.876" v="66" actId="20577"/>
          <ac:spMkLst>
            <pc:docMk/>
            <pc:sldMk cId="3431159057" sldId="313"/>
            <ac:spMk id="9" creationId="{4CA80EC5-6974-331C-875A-3EF1228F8F6B}"/>
          </ac:spMkLst>
        </pc:spChg>
      </pc:sldChg>
    </pc:docChg>
  </pc:docChgLst>
  <pc:docChgLst>
    <pc:chgData name="Simon Verelst" userId="56c4873c9a9026ae" providerId="LiveId" clId="{45EBC0BB-B7B1-4EE7-8BB4-963DD105F33C}"/>
    <pc:docChg chg="undo custSel modSld sldOrd">
      <pc:chgData name="Simon Verelst" userId="56c4873c9a9026ae" providerId="LiveId" clId="{45EBC0BB-B7B1-4EE7-8BB4-963DD105F33C}" dt="2022-05-12T05:50:36.233" v="39" actId="729"/>
      <pc:docMkLst>
        <pc:docMk/>
      </pc:docMkLst>
      <pc:sldChg chg="addSp delSp modSp mod modAnim">
        <pc:chgData name="Simon Verelst" userId="56c4873c9a9026ae" providerId="LiveId" clId="{45EBC0BB-B7B1-4EE7-8BB4-963DD105F33C}" dt="2022-05-12T05:44:50.897" v="32" actId="478"/>
        <pc:sldMkLst>
          <pc:docMk/>
          <pc:sldMk cId="509571321" sldId="257"/>
        </pc:sldMkLst>
        <pc:spChg chg="mod">
          <ac:chgData name="Simon Verelst" userId="56c4873c9a9026ae" providerId="LiveId" clId="{45EBC0BB-B7B1-4EE7-8BB4-963DD105F33C}" dt="2022-05-12T05:43:40.693" v="29" actId="1582"/>
          <ac:spMkLst>
            <pc:docMk/>
            <pc:sldMk cId="509571321" sldId="257"/>
            <ac:spMk id="2" creationId="{95C57170-1E13-F13F-477B-0CEDE877F0D1}"/>
          </ac:spMkLst>
        </pc:spChg>
        <pc:picChg chg="add del">
          <ac:chgData name="Simon Verelst" userId="56c4873c9a9026ae" providerId="LiveId" clId="{45EBC0BB-B7B1-4EE7-8BB4-963DD105F33C}" dt="2022-05-12T05:44:50.897" v="32" actId="478"/>
          <ac:picMkLst>
            <pc:docMk/>
            <pc:sldMk cId="509571321" sldId="257"/>
            <ac:picMk id="19" creationId="{90405E23-9DE2-85B2-BB76-682BC45FC0B4}"/>
          </ac:picMkLst>
        </pc:picChg>
      </pc:sldChg>
      <pc:sldChg chg="addSp delSp modSp mod modAnim">
        <pc:chgData name="Simon Verelst" userId="56c4873c9a9026ae" providerId="LiveId" clId="{45EBC0BB-B7B1-4EE7-8BB4-963DD105F33C}" dt="2022-05-12T05:42:10.783" v="26"/>
        <pc:sldMkLst>
          <pc:docMk/>
          <pc:sldMk cId="1771619467" sldId="258"/>
        </pc:sldMkLst>
        <pc:spChg chg="add mod">
          <ac:chgData name="Simon Verelst" userId="56c4873c9a9026ae" providerId="LiveId" clId="{45EBC0BB-B7B1-4EE7-8BB4-963DD105F33C}" dt="2022-05-12T05:39:55.769" v="12" actId="1076"/>
          <ac:spMkLst>
            <pc:docMk/>
            <pc:sldMk cId="1771619467" sldId="258"/>
            <ac:spMk id="6" creationId="{AE0AEBB5-FEFA-962B-13D8-E21481B39C00}"/>
          </ac:spMkLst>
        </pc:spChg>
        <pc:spChg chg="add mod">
          <ac:chgData name="Simon Verelst" userId="56c4873c9a9026ae" providerId="LiveId" clId="{45EBC0BB-B7B1-4EE7-8BB4-963DD105F33C}" dt="2022-05-12T05:40:01.660" v="14" actId="1076"/>
          <ac:spMkLst>
            <pc:docMk/>
            <pc:sldMk cId="1771619467" sldId="258"/>
            <ac:spMk id="75" creationId="{8C44C6D9-D890-C2A2-D7F3-7137BB4BA590}"/>
          </ac:spMkLst>
        </pc:spChg>
        <pc:picChg chg="add mod ord">
          <ac:chgData name="Simon Verelst" userId="56c4873c9a9026ae" providerId="LiveId" clId="{45EBC0BB-B7B1-4EE7-8BB4-963DD105F33C}" dt="2022-05-12T05:42:05.330" v="25" actId="167"/>
          <ac:picMkLst>
            <pc:docMk/>
            <pc:sldMk cId="1771619467" sldId="258"/>
            <ac:picMk id="8" creationId="{C505D85E-FAD0-18F2-BC4D-65C81335AF61}"/>
          </ac:picMkLst>
        </pc:picChg>
        <pc:picChg chg="add del mod">
          <ac:chgData name="Simon Verelst" userId="56c4873c9a9026ae" providerId="LiveId" clId="{45EBC0BB-B7B1-4EE7-8BB4-963DD105F33C}" dt="2022-05-12T05:40:46.103" v="15" actId="478"/>
          <ac:picMkLst>
            <pc:docMk/>
            <pc:sldMk cId="1771619467" sldId="258"/>
            <ac:picMk id="1026" creationId="{6733026F-6585-3B53-2A9E-F309E39D6BF9}"/>
          </ac:picMkLst>
        </pc:picChg>
      </pc:sldChg>
      <pc:sldChg chg="ord">
        <pc:chgData name="Simon Verelst" userId="56c4873c9a9026ae" providerId="LiveId" clId="{45EBC0BB-B7B1-4EE7-8BB4-963DD105F33C}" dt="2022-05-12T05:48:22.381" v="38"/>
        <pc:sldMkLst>
          <pc:docMk/>
          <pc:sldMk cId="4197896627" sldId="261"/>
        </pc:sldMkLst>
      </pc:sldChg>
      <pc:sldChg chg="addSp modSp mod">
        <pc:chgData name="Simon Verelst" userId="56c4873c9a9026ae" providerId="LiveId" clId="{45EBC0BB-B7B1-4EE7-8BB4-963DD105F33C}" dt="2022-05-12T05:45:54.834" v="36" actId="14100"/>
        <pc:sldMkLst>
          <pc:docMk/>
          <pc:sldMk cId="583569676" sldId="263"/>
        </pc:sldMkLst>
        <pc:spChg chg="add mod">
          <ac:chgData name="Simon Verelst" userId="56c4873c9a9026ae" providerId="LiveId" clId="{45EBC0BB-B7B1-4EE7-8BB4-963DD105F33C}" dt="2022-05-12T05:45:54.834" v="36" actId="14100"/>
          <ac:spMkLst>
            <pc:docMk/>
            <pc:sldMk cId="583569676" sldId="263"/>
            <ac:spMk id="9" creationId="{A274BCCE-2BA5-23DC-BA82-799AED029C5C}"/>
          </ac:spMkLst>
        </pc:spChg>
      </pc:sldChg>
      <pc:sldChg chg="mod modShow">
        <pc:chgData name="Simon Verelst" userId="56c4873c9a9026ae" providerId="LiveId" clId="{45EBC0BB-B7B1-4EE7-8BB4-963DD105F33C}" dt="2022-05-12T05:50:36.233" v="39" actId="729"/>
        <pc:sldMkLst>
          <pc:docMk/>
          <pc:sldMk cId="3498934421" sldId="310"/>
        </pc:sldMkLst>
      </pc:sldChg>
    </pc:docChg>
  </pc:docChgLst>
  <pc:docChgLst>
    <pc:chgData name="Renan Bottieau" userId="a6bcf63a7177d334" providerId="Windows Live" clId="Web-{B6707D16-6ED4-46F4-B7B2-C5637A9F5CE8}"/>
    <pc:docChg chg="modSld">
      <pc:chgData name="Renan Bottieau" userId="a6bcf63a7177d334" providerId="Windows Live" clId="Web-{B6707D16-6ED4-46F4-B7B2-C5637A9F5CE8}" dt="2022-05-10T08:03:12.933" v="17"/>
      <pc:docMkLst>
        <pc:docMk/>
      </pc:docMkLst>
      <pc:sldChg chg="modSp">
        <pc:chgData name="Renan Bottieau" userId="a6bcf63a7177d334" providerId="Windows Live" clId="Web-{B6707D16-6ED4-46F4-B7B2-C5637A9F5CE8}" dt="2022-05-10T08:00:56.346" v="1" actId="20577"/>
        <pc:sldMkLst>
          <pc:docMk/>
          <pc:sldMk cId="509571321" sldId="257"/>
        </pc:sldMkLst>
        <pc:spChg chg="mod">
          <ac:chgData name="Renan Bottieau" userId="a6bcf63a7177d334" providerId="Windows Live" clId="Web-{B6707D16-6ED4-46F4-B7B2-C5637A9F5CE8}" dt="2022-05-10T08:00:56.346" v="1" actId="20577"/>
          <ac:spMkLst>
            <pc:docMk/>
            <pc:sldMk cId="509571321" sldId="257"/>
            <ac:spMk id="3" creationId="{4F32D9A3-662C-4899-9220-D7E392A3BB04}"/>
          </ac:spMkLst>
        </pc:spChg>
      </pc:sldChg>
      <pc:sldChg chg="modSp">
        <pc:chgData name="Renan Bottieau" userId="a6bcf63a7177d334" providerId="Windows Live" clId="Web-{B6707D16-6ED4-46F4-B7B2-C5637A9F5CE8}" dt="2022-05-10T08:01:35.896" v="7" actId="20577"/>
        <pc:sldMkLst>
          <pc:docMk/>
          <pc:sldMk cId="2109340004" sldId="259"/>
        </pc:sldMkLst>
        <pc:graphicFrameChg chg="modGraphic">
          <ac:chgData name="Renan Bottieau" userId="a6bcf63a7177d334" providerId="Windows Live" clId="Web-{B6707D16-6ED4-46F4-B7B2-C5637A9F5CE8}" dt="2022-05-10T08:01:35.896" v="7" actId="20577"/>
          <ac:graphicFrameMkLst>
            <pc:docMk/>
            <pc:sldMk cId="2109340004" sldId="259"/>
            <ac:graphicFrameMk id="13" creationId="{77F490A9-9CF4-7B3B-3A90-4060538D5087}"/>
          </ac:graphicFrameMkLst>
        </pc:graphicFrameChg>
      </pc:sldChg>
      <pc:sldChg chg="modSp">
        <pc:chgData name="Renan Bottieau" userId="a6bcf63a7177d334" providerId="Windows Live" clId="Web-{B6707D16-6ED4-46F4-B7B2-C5637A9F5CE8}" dt="2022-05-10T08:03:00.229" v="15" actId="20577"/>
        <pc:sldMkLst>
          <pc:docMk/>
          <pc:sldMk cId="3265004063" sldId="260"/>
        </pc:sldMkLst>
        <pc:spChg chg="mod">
          <ac:chgData name="Renan Bottieau" userId="a6bcf63a7177d334" providerId="Windows Live" clId="Web-{B6707D16-6ED4-46F4-B7B2-C5637A9F5CE8}" dt="2022-05-10T08:03:00.229" v="15" actId="20577"/>
          <ac:spMkLst>
            <pc:docMk/>
            <pc:sldMk cId="3265004063" sldId="260"/>
            <ac:spMk id="3" creationId="{F6FFDE2E-098B-4579-AB89-C081A5ADF9B7}"/>
          </ac:spMkLst>
        </pc:spChg>
      </pc:sldChg>
      <pc:sldChg chg="modSp">
        <pc:chgData name="Renan Bottieau" userId="a6bcf63a7177d334" providerId="Windows Live" clId="Web-{B6707D16-6ED4-46F4-B7B2-C5637A9F5CE8}" dt="2022-05-10T08:02:17.508" v="11" actId="14100"/>
        <pc:sldMkLst>
          <pc:docMk/>
          <pc:sldMk cId="4197896627" sldId="261"/>
        </pc:sldMkLst>
        <pc:spChg chg="mod">
          <ac:chgData name="Renan Bottieau" userId="a6bcf63a7177d334" providerId="Windows Live" clId="Web-{B6707D16-6ED4-46F4-B7B2-C5637A9F5CE8}" dt="2022-05-10T08:02:17.508" v="11" actId="14100"/>
          <ac:spMkLst>
            <pc:docMk/>
            <pc:sldMk cId="4197896627" sldId="261"/>
            <ac:spMk id="3" creationId="{63AF7389-A98B-4B17-AFB1-BC51C8B3F21E}"/>
          </ac:spMkLst>
        </pc:spChg>
      </pc:sldChg>
      <pc:sldChg chg="delSp modSp">
        <pc:chgData name="Renan Bottieau" userId="a6bcf63a7177d334" providerId="Windows Live" clId="Web-{B6707D16-6ED4-46F4-B7B2-C5637A9F5CE8}" dt="2022-05-10T08:03:12.933" v="17"/>
        <pc:sldMkLst>
          <pc:docMk/>
          <pc:sldMk cId="3431159057" sldId="313"/>
        </pc:sldMkLst>
        <pc:spChg chg="del">
          <ac:chgData name="Renan Bottieau" userId="a6bcf63a7177d334" providerId="Windows Live" clId="Web-{B6707D16-6ED4-46F4-B7B2-C5637A9F5CE8}" dt="2022-05-10T08:03:12.933" v="17"/>
          <ac:spMkLst>
            <pc:docMk/>
            <pc:sldMk cId="3431159057" sldId="313"/>
            <ac:spMk id="3" creationId="{9FC22584-0DE6-A800-CE90-6BC004ADBDA9}"/>
          </ac:spMkLst>
        </pc:spChg>
        <pc:spChg chg="mod">
          <ac:chgData name="Renan Bottieau" userId="a6bcf63a7177d334" providerId="Windows Live" clId="Web-{B6707D16-6ED4-46F4-B7B2-C5637A9F5CE8}" dt="2022-05-10T08:03:11.324" v="16" actId="14100"/>
          <ac:spMkLst>
            <pc:docMk/>
            <pc:sldMk cId="3431159057" sldId="313"/>
            <ac:spMk id="9" creationId="{4CA80EC5-6974-331C-875A-3EF1228F8F6B}"/>
          </ac:spMkLst>
        </pc:spChg>
      </pc:sldChg>
    </pc:docChg>
  </pc:docChgLst>
  <pc:docChgLst>
    <pc:chgData name="Anne Sinzot" userId="d49840fd40232b8c" providerId="Windows Live" clId="Web-{D0859BC8-64D3-4418-838C-B3FB034A63D5}"/>
    <pc:docChg chg="addSld modSld">
      <pc:chgData name="Anne Sinzot" userId="d49840fd40232b8c" providerId="Windows Live" clId="Web-{D0859BC8-64D3-4418-838C-B3FB034A63D5}" dt="2022-06-01T14:12:50.251" v="7"/>
      <pc:docMkLst>
        <pc:docMk/>
      </pc:docMkLst>
      <pc:sldChg chg="addSp delSp modSp">
        <pc:chgData name="Anne Sinzot" userId="d49840fd40232b8c" providerId="Windows Live" clId="Web-{D0859BC8-64D3-4418-838C-B3FB034A63D5}" dt="2022-06-01T14:12:20.358" v="6" actId="14100"/>
        <pc:sldMkLst>
          <pc:docMk/>
          <pc:sldMk cId="1583157097" sldId="320"/>
        </pc:sldMkLst>
        <pc:spChg chg="add del">
          <ac:chgData name="Anne Sinzot" userId="d49840fd40232b8c" providerId="Windows Live" clId="Web-{D0859BC8-64D3-4418-838C-B3FB034A63D5}" dt="2022-06-01T14:11:10.292" v="3"/>
          <ac:spMkLst>
            <pc:docMk/>
            <pc:sldMk cId="1583157097" sldId="320"/>
            <ac:spMk id="4" creationId="{21B760CB-BC4F-1BC3-0D03-B9EB98495466}"/>
          </ac:spMkLst>
        </pc:spChg>
        <pc:spChg chg="add mod">
          <ac:chgData name="Anne Sinzot" userId="d49840fd40232b8c" providerId="Windows Live" clId="Web-{D0859BC8-64D3-4418-838C-B3FB034A63D5}" dt="2022-06-01T14:12:20.358" v="6" actId="14100"/>
          <ac:spMkLst>
            <pc:docMk/>
            <pc:sldMk cId="1583157097" sldId="320"/>
            <ac:spMk id="5" creationId="{0C46D27C-52EA-8861-247C-C51204EDA0EC}"/>
          </ac:spMkLst>
        </pc:spChg>
      </pc:sldChg>
      <pc:sldChg chg="new">
        <pc:chgData name="Anne Sinzot" userId="d49840fd40232b8c" providerId="Windows Live" clId="Web-{D0859BC8-64D3-4418-838C-B3FB034A63D5}" dt="2022-06-01T14:12:50.251" v="7"/>
        <pc:sldMkLst>
          <pc:docMk/>
          <pc:sldMk cId="151191398" sldId="323"/>
        </pc:sldMkLst>
      </pc:sldChg>
    </pc:docChg>
  </pc:docChgLst>
  <pc:docChgLst>
    <pc:chgData name="Simon Verelst" userId="56c4873c9a9026ae" providerId="Windows Live" clId="Web-{0428EDD5-376E-4514-8FAF-F8FFA95DEC3B}"/>
    <pc:docChg chg="modSld">
      <pc:chgData name="Simon Verelst" userId="56c4873c9a9026ae" providerId="Windows Live" clId="Web-{0428EDD5-376E-4514-8FAF-F8FFA95DEC3B}" dt="2022-05-12T05:37:10.157" v="0"/>
      <pc:docMkLst>
        <pc:docMk/>
      </pc:docMkLst>
      <pc:sldChg chg="addSp">
        <pc:chgData name="Simon Verelst" userId="56c4873c9a9026ae" providerId="Windows Live" clId="Web-{0428EDD5-376E-4514-8FAF-F8FFA95DEC3B}" dt="2022-05-12T05:37:10.157" v="0"/>
        <pc:sldMkLst>
          <pc:docMk/>
          <pc:sldMk cId="509571321" sldId="257"/>
        </pc:sldMkLst>
        <pc:spChg chg="add">
          <ac:chgData name="Simon Verelst" userId="56c4873c9a9026ae" providerId="Windows Live" clId="Web-{0428EDD5-376E-4514-8FAF-F8FFA95DEC3B}" dt="2022-05-12T05:37:10.157" v="0"/>
          <ac:spMkLst>
            <pc:docMk/>
            <pc:sldMk cId="509571321" sldId="257"/>
            <ac:spMk id="2" creationId="{95C57170-1E13-F13F-477B-0CEDE877F0D1}"/>
          </ac:spMkLst>
        </pc:spChg>
      </pc:sldChg>
    </pc:docChg>
  </pc:docChgLst>
  <pc:docChgLst>
    <pc:chgData name="Renan Bottieau" userId="a6bcf63a7177d334" providerId="Windows Live" clId="Web-{C4449D47-A48E-4EEE-93E4-B02F6D3867B9}"/>
    <pc:docChg chg="addSld modSld sldOrd">
      <pc:chgData name="Renan Bottieau" userId="a6bcf63a7177d334" providerId="Windows Live" clId="Web-{C4449D47-A48E-4EEE-93E4-B02F6D3867B9}" dt="2022-06-01T13:22:20.401" v="251"/>
      <pc:docMkLst>
        <pc:docMk/>
      </pc:docMkLst>
      <pc:sldChg chg="addSp delSp">
        <pc:chgData name="Renan Bottieau" userId="a6bcf63a7177d334" providerId="Windows Live" clId="Web-{C4449D47-A48E-4EEE-93E4-B02F6D3867B9}" dt="2022-06-01T13:11:26.993" v="10"/>
        <pc:sldMkLst>
          <pc:docMk/>
          <pc:sldMk cId="2125464725" sldId="315"/>
        </pc:sldMkLst>
        <pc:spChg chg="add del">
          <ac:chgData name="Renan Bottieau" userId="a6bcf63a7177d334" providerId="Windows Live" clId="Web-{C4449D47-A48E-4EEE-93E4-B02F6D3867B9}" dt="2022-06-01T13:11:26.993" v="10"/>
          <ac:spMkLst>
            <pc:docMk/>
            <pc:sldMk cId="2125464725" sldId="315"/>
            <ac:spMk id="5" creationId="{285F2C0C-74CA-6914-EF9B-5B876A083BE9}"/>
          </ac:spMkLst>
        </pc:spChg>
      </pc:sldChg>
      <pc:sldChg chg="modSp">
        <pc:chgData name="Renan Bottieau" userId="a6bcf63a7177d334" providerId="Windows Live" clId="Web-{C4449D47-A48E-4EEE-93E4-B02F6D3867B9}" dt="2022-06-01T13:22:20.401" v="251"/>
        <pc:sldMkLst>
          <pc:docMk/>
          <pc:sldMk cId="353488274" sldId="319"/>
        </pc:sldMkLst>
        <pc:graphicFrameChg chg="mod modGraphic">
          <ac:chgData name="Renan Bottieau" userId="a6bcf63a7177d334" providerId="Windows Live" clId="Web-{C4449D47-A48E-4EEE-93E4-B02F6D3867B9}" dt="2022-06-01T13:22:20.401" v="251"/>
          <ac:graphicFrameMkLst>
            <pc:docMk/>
            <pc:sldMk cId="353488274" sldId="319"/>
            <ac:graphicFrameMk id="7" creationId="{9BB95712-F486-4B46-AE30-DA602AE79539}"/>
          </ac:graphicFrameMkLst>
        </pc:graphicFrameChg>
      </pc:sldChg>
      <pc:sldChg chg="addSp modSp ord">
        <pc:chgData name="Renan Bottieau" userId="a6bcf63a7177d334" providerId="Windows Live" clId="Web-{C4449D47-A48E-4EEE-93E4-B02F6D3867B9}" dt="2022-06-01T13:10:55.258" v="8"/>
        <pc:sldMkLst>
          <pc:docMk/>
          <pc:sldMk cId="1583157097" sldId="320"/>
        </pc:sldMkLst>
        <pc:picChg chg="add mod">
          <ac:chgData name="Renan Bottieau" userId="a6bcf63a7177d334" providerId="Windows Live" clId="Web-{C4449D47-A48E-4EEE-93E4-B02F6D3867B9}" dt="2022-06-01T13:10:42.570" v="5" actId="14100"/>
          <ac:picMkLst>
            <pc:docMk/>
            <pc:sldMk cId="1583157097" sldId="320"/>
            <ac:picMk id="3" creationId="{4AF84092-ABB5-CE57-7E52-27D13D670A19}"/>
          </ac:picMkLst>
        </pc:picChg>
      </pc:sldChg>
      <pc:sldChg chg="ord">
        <pc:chgData name="Renan Bottieau" userId="a6bcf63a7177d334" providerId="Windows Live" clId="Web-{C4449D47-A48E-4EEE-93E4-B02F6D3867B9}" dt="2022-06-01T13:10:46.007" v="6"/>
        <pc:sldMkLst>
          <pc:docMk/>
          <pc:sldMk cId="3063398987" sldId="321"/>
        </pc:sldMkLst>
      </pc:sldChg>
      <pc:sldChg chg="add replId">
        <pc:chgData name="Renan Bottieau" userId="a6bcf63a7177d334" providerId="Windows Live" clId="Web-{C4449D47-A48E-4EEE-93E4-B02F6D3867B9}" dt="2022-06-01T13:10:52.632" v="7"/>
        <pc:sldMkLst>
          <pc:docMk/>
          <pc:sldMk cId="2413322109" sldId="322"/>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ata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FF5C93-98A1-491F-B521-F5D46F8A5E8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135DAC4-8469-4688-AADE-ACD2D5D1AECC}">
      <dgm:prSet/>
      <dgm:spPr/>
      <dgm:t>
        <a:bodyPr/>
        <a:lstStyle/>
        <a:p>
          <a:pPr>
            <a:lnSpc>
              <a:spcPct val="100000"/>
            </a:lnSpc>
          </a:pPr>
          <a:r>
            <a:rPr lang="fr-FR" baseline="0" dirty="0"/>
            <a:t>1) Caractérisation de la situation du quartier</a:t>
          </a:r>
          <a:endParaRPr lang="en-US" dirty="0"/>
        </a:p>
      </dgm:t>
    </dgm:pt>
    <dgm:pt modelId="{612C357E-1E09-493B-9E3F-3FDBF50A26E5}" type="parTrans" cxnId="{5DF42948-3F0A-4E4A-A56E-FDAB8F93EE5F}">
      <dgm:prSet/>
      <dgm:spPr/>
      <dgm:t>
        <a:bodyPr/>
        <a:lstStyle/>
        <a:p>
          <a:endParaRPr lang="en-US"/>
        </a:p>
      </dgm:t>
    </dgm:pt>
    <dgm:pt modelId="{5D72C3AD-B945-4121-9BC3-13A0040DDE24}" type="sibTrans" cxnId="{5DF42948-3F0A-4E4A-A56E-FDAB8F93EE5F}">
      <dgm:prSet/>
      <dgm:spPr/>
      <dgm:t>
        <a:bodyPr/>
        <a:lstStyle/>
        <a:p>
          <a:endParaRPr lang="en-US"/>
        </a:p>
      </dgm:t>
    </dgm:pt>
    <dgm:pt modelId="{A1783E9A-E6EE-4C01-AE89-D3AC6DCE12C4}">
      <dgm:prSet/>
      <dgm:spPr/>
      <dgm:t>
        <a:bodyPr/>
        <a:lstStyle/>
        <a:p>
          <a:pPr rtl="0">
            <a:lnSpc>
              <a:spcPct val="100000"/>
            </a:lnSpc>
          </a:pPr>
          <a:r>
            <a:rPr lang="fr-FR" baseline="0" dirty="0"/>
            <a:t>2) </a:t>
          </a:r>
          <a:r>
            <a:rPr lang="fr-FR" baseline="0" dirty="0">
              <a:latin typeface="Calibri Light" panose="020F0302020204030204"/>
            </a:rPr>
            <a:t>Diagnostic à</a:t>
          </a:r>
          <a:r>
            <a:rPr lang="fr-FR" baseline="0" dirty="0"/>
            <a:t> l’échelle du quartier</a:t>
          </a:r>
          <a:endParaRPr lang="en-US" dirty="0"/>
        </a:p>
      </dgm:t>
    </dgm:pt>
    <dgm:pt modelId="{E6C4232C-C46D-49EB-845E-BF00A7BF0280}" type="parTrans" cxnId="{1E82536E-FA63-43FD-953B-1EA9A5341361}">
      <dgm:prSet/>
      <dgm:spPr/>
      <dgm:t>
        <a:bodyPr/>
        <a:lstStyle/>
        <a:p>
          <a:endParaRPr lang="en-US"/>
        </a:p>
      </dgm:t>
    </dgm:pt>
    <dgm:pt modelId="{1F23B502-3D14-4BA7-A01A-377B35132A47}" type="sibTrans" cxnId="{1E82536E-FA63-43FD-953B-1EA9A5341361}">
      <dgm:prSet/>
      <dgm:spPr/>
      <dgm:t>
        <a:bodyPr/>
        <a:lstStyle/>
        <a:p>
          <a:endParaRPr lang="en-US"/>
        </a:p>
      </dgm:t>
    </dgm:pt>
    <dgm:pt modelId="{4948B0B8-EDF7-478B-B696-4763C981D9FA}">
      <dgm:prSet/>
      <dgm:spPr/>
      <dgm:t>
        <a:bodyPr/>
        <a:lstStyle/>
        <a:p>
          <a:pPr rtl="0">
            <a:lnSpc>
              <a:spcPct val="100000"/>
            </a:lnSpc>
          </a:pPr>
          <a:r>
            <a:rPr lang="fr-FR" baseline="0" dirty="0"/>
            <a:t>3) Identification et priorisations des actions</a:t>
          </a:r>
          <a:r>
            <a:rPr lang="fr-FR" baseline="0" dirty="0">
              <a:latin typeface="Calibri Light" panose="020F0302020204030204"/>
            </a:rPr>
            <a:t> </a:t>
          </a:r>
          <a:endParaRPr lang="en-US"/>
        </a:p>
      </dgm:t>
    </dgm:pt>
    <dgm:pt modelId="{81AAF2FF-E7BE-4554-8586-8312A1E40E9A}" type="parTrans" cxnId="{C22F01C4-9313-4F50-87DD-B8D39891DDE6}">
      <dgm:prSet/>
      <dgm:spPr/>
      <dgm:t>
        <a:bodyPr/>
        <a:lstStyle/>
        <a:p>
          <a:endParaRPr lang="en-US"/>
        </a:p>
      </dgm:t>
    </dgm:pt>
    <dgm:pt modelId="{33E72910-22E9-4D1F-8DC8-25FEBB624198}" type="sibTrans" cxnId="{C22F01C4-9313-4F50-87DD-B8D39891DDE6}">
      <dgm:prSet/>
      <dgm:spPr/>
      <dgm:t>
        <a:bodyPr/>
        <a:lstStyle/>
        <a:p>
          <a:endParaRPr lang="en-US"/>
        </a:p>
      </dgm:t>
    </dgm:pt>
    <dgm:pt modelId="{160E49B3-127F-404B-873C-42232B28FA54}" type="pres">
      <dgm:prSet presAssocID="{87FF5C93-98A1-491F-B521-F5D46F8A5E8F}" presName="root" presStyleCnt="0">
        <dgm:presLayoutVars>
          <dgm:dir/>
          <dgm:resizeHandles val="exact"/>
        </dgm:presLayoutVars>
      </dgm:prSet>
      <dgm:spPr/>
    </dgm:pt>
    <dgm:pt modelId="{A80F891F-3871-42BF-B2D6-A0815B78699F}" type="pres">
      <dgm:prSet presAssocID="{E135DAC4-8469-4688-AADE-ACD2D5D1AECC}" presName="compNode" presStyleCnt="0"/>
      <dgm:spPr/>
    </dgm:pt>
    <dgm:pt modelId="{57DB19BF-9E6A-462B-9A6D-F94D6252EFB2}" type="pres">
      <dgm:prSet presAssocID="{E135DAC4-8469-4688-AADE-ACD2D5D1AECC}" presName="bgRect" presStyleLbl="bgShp" presStyleIdx="0" presStyleCnt="3"/>
      <dgm:spPr/>
    </dgm:pt>
    <dgm:pt modelId="{06B45947-8CD5-4424-AB04-88FA5DFE2B15}" type="pres">
      <dgm:prSet presAssocID="{E135DAC4-8469-4688-AADE-ACD2D5D1AEC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aison"/>
        </a:ext>
      </dgm:extLst>
    </dgm:pt>
    <dgm:pt modelId="{C684E99C-4136-4B8D-87B7-F9FFE94F9966}" type="pres">
      <dgm:prSet presAssocID="{E135DAC4-8469-4688-AADE-ACD2D5D1AECC}" presName="spaceRect" presStyleCnt="0"/>
      <dgm:spPr/>
    </dgm:pt>
    <dgm:pt modelId="{136DD154-2A85-4DFF-A4FF-47E8BDF2C245}" type="pres">
      <dgm:prSet presAssocID="{E135DAC4-8469-4688-AADE-ACD2D5D1AECC}" presName="parTx" presStyleLbl="revTx" presStyleIdx="0" presStyleCnt="3">
        <dgm:presLayoutVars>
          <dgm:chMax val="0"/>
          <dgm:chPref val="0"/>
        </dgm:presLayoutVars>
      </dgm:prSet>
      <dgm:spPr/>
    </dgm:pt>
    <dgm:pt modelId="{42B46C69-4D73-4E25-9647-FCDC0D0A5DD4}" type="pres">
      <dgm:prSet presAssocID="{5D72C3AD-B945-4121-9BC3-13A0040DDE24}" presName="sibTrans" presStyleCnt="0"/>
      <dgm:spPr/>
    </dgm:pt>
    <dgm:pt modelId="{DDA18941-8F43-455D-961C-B2627A322A71}" type="pres">
      <dgm:prSet presAssocID="{A1783E9A-E6EE-4C01-AE89-D3AC6DCE12C4}" presName="compNode" presStyleCnt="0"/>
      <dgm:spPr/>
    </dgm:pt>
    <dgm:pt modelId="{8A671D13-4AB6-4590-A957-7B1EA17593AF}" type="pres">
      <dgm:prSet presAssocID="{A1783E9A-E6EE-4C01-AE89-D3AC6DCE12C4}" presName="bgRect" presStyleLbl="bgShp" presStyleIdx="1" presStyleCnt="3"/>
      <dgm:spPr/>
    </dgm:pt>
    <dgm:pt modelId="{A393A7CC-FB5B-4D25-ABBF-37A719B2B92C}" type="pres">
      <dgm:prSet presAssocID="{A1783E9A-E6EE-4C01-AE89-D3AC6DCE12C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téthoscope"/>
        </a:ext>
      </dgm:extLst>
    </dgm:pt>
    <dgm:pt modelId="{E46E5844-220C-434C-A95C-5E5BFDF96E82}" type="pres">
      <dgm:prSet presAssocID="{A1783E9A-E6EE-4C01-AE89-D3AC6DCE12C4}" presName="spaceRect" presStyleCnt="0"/>
      <dgm:spPr/>
    </dgm:pt>
    <dgm:pt modelId="{43350A71-CE4D-4FA7-BBFE-E21DB0CFC3C5}" type="pres">
      <dgm:prSet presAssocID="{A1783E9A-E6EE-4C01-AE89-D3AC6DCE12C4}" presName="parTx" presStyleLbl="revTx" presStyleIdx="1" presStyleCnt="3">
        <dgm:presLayoutVars>
          <dgm:chMax val="0"/>
          <dgm:chPref val="0"/>
        </dgm:presLayoutVars>
      </dgm:prSet>
      <dgm:spPr/>
    </dgm:pt>
    <dgm:pt modelId="{83025DD3-7EA0-4013-916D-B308B0E0AEA5}" type="pres">
      <dgm:prSet presAssocID="{1F23B502-3D14-4BA7-A01A-377B35132A47}" presName="sibTrans" presStyleCnt="0"/>
      <dgm:spPr/>
    </dgm:pt>
    <dgm:pt modelId="{DDDC7885-72A6-4864-A928-4DFA76916A2F}" type="pres">
      <dgm:prSet presAssocID="{4948B0B8-EDF7-478B-B696-4763C981D9FA}" presName="compNode" presStyleCnt="0"/>
      <dgm:spPr/>
    </dgm:pt>
    <dgm:pt modelId="{0543E947-7E67-4564-933C-3B695EA07BE4}" type="pres">
      <dgm:prSet presAssocID="{4948B0B8-EDF7-478B-B696-4763C981D9FA}" presName="bgRect" presStyleLbl="bgShp" presStyleIdx="2" presStyleCnt="3"/>
      <dgm:spPr/>
    </dgm:pt>
    <dgm:pt modelId="{0B54AA19-7217-436E-987A-9173B68DFE60}" type="pres">
      <dgm:prSet presAssocID="{4948B0B8-EDF7-478B-B696-4763C981D9F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Employee Badge"/>
        </a:ext>
      </dgm:extLst>
    </dgm:pt>
    <dgm:pt modelId="{55917B45-9A99-47E8-98AF-B95C400CB943}" type="pres">
      <dgm:prSet presAssocID="{4948B0B8-EDF7-478B-B696-4763C981D9FA}" presName="spaceRect" presStyleCnt="0"/>
      <dgm:spPr/>
    </dgm:pt>
    <dgm:pt modelId="{98DD35FB-4D91-41DF-A9AA-77281F2A7217}" type="pres">
      <dgm:prSet presAssocID="{4948B0B8-EDF7-478B-B696-4763C981D9FA}" presName="parTx" presStyleLbl="revTx" presStyleIdx="2" presStyleCnt="3">
        <dgm:presLayoutVars>
          <dgm:chMax val="0"/>
          <dgm:chPref val="0"/>
        </dgm:presLayoutVars>
      </dgm:prSet>
      <dgm:spPr/>
    </dgm:pt>
  </dgm:ptLst>
  <dgm:cxnLst>
    <dgm:cxn modelId="{8D22875E-17A9-4DC0-9046-464E31AC35C0}" type="presOf" srcId="{A1783E9A-E6EE-4C01-AE89-D3AC6DCE12C4}" destId="{43350A71-CE4D-4FA7-BBFE-E21DB0CFC3C5}" srcOrd="0" destOrd="0" presId="urn:microsoft.com/office/officeart/2018/2/layout/IconVerticalSolidList"/>
    <dgm:cxn modelId="{5DF42948-3F0A-4E4A-A56E-FDAB8F93EE5F}" srcId="{87FF5C93-98A1-491F-B521-F5D46F8A5E8F}" destId="{E135DAC4-8469-4688-AADE-ACD2D5D1AECC}" srcOrd="0" destOrd="0" parTransId="{612C357E-1E09-493B-9E3F-3FDBF50A26E5}" sibTransId="{5D72C3AD-B945-4121-9BC3-13A0040DDE24}"/>
    <dgm:cxn modelId="{1E82536E-FA63-43FD-953B-1EA9A5341361}" srcId="{87FF5C93-98A1-491F-B521-F5D46F8A5E8F}" destId="{A1783E9A-E6EE-4C01-AE89-D3AC6DCE12C4}" srcOrd="1" destOrd="0" parTransId="{E6C4232C-C46D-49EB-845E-BF00A7BF0280}" sibTransId="{1F23B502-3D14-4BA7-A01A-377B35132A47}"/>
    <dgm:cxn modelId="{3BF9F4A3-65D4-4B82-95B2-FC90C877D9E5}" type="presOf" srcId="{4948B0B8-EDF7-478B-B696-4763C981D9FA}" destId="{98DD35FB-4D91-41DF-A9AA-77281F2A7217}" srcOrd="0" destOrd="0" presId="urn:microsoft.com/office/officeart/2018/2/layout/IconVerticalSolidList"/>
    <dgm:cxn modelId="{C22F01C4-9313-4F50-87DD-B8D39891DDE6}" srcId="{87FF5C93-98A1-491F-B521-F5D46F8A5E8F}" destId="{4948B0B8-EDF7-478B-B696-4763C981D9FA}" srcOrd="2" destOrd="0" parTransId="{81AAF2FF-E7BE-4554-8586-8312A1E40E9A}" sibTransId="{33E72910-22E9-4D1F-8DC8-25FEBB624198}"/>
    <dgm:cxn modelId="{51CF2BCF-C8B6-4682-B209-D80239D742D5}" type="presOf" srcId="{E135DAC4-8469-4688-AADE-ACD2D5D1AECC}" destId="{136DD154-2A85-4DFF-A4FF-47E8BDF2C245}" srcOrd="0" destOrd="0" presId="urn:microsoft.com/office/officeart/2018/2/layout/IconVerticalSolidList"/>
    <dgm:cxn modelId="{894B43F8-03BF-4B36-896A-E418692A39E9}" type="presOf" srcId="{87FF5C93-98A1-491F-B521-F5D46F8A5E8F}" destId="{160E49B3-127F-404B-873C-42232B28FA54}" srcOrd="0" destOrd="0" presId="urn:microsoft.com/office/officeart/2018/2/layout/IconVerticalSolidList"/>
    <dgm:cxn modelId="{BDA4DD7E-D466-4D0F-BA9C-A76E4EF70456}" type="presParOf" srcId="{160E49B3-127F-404B-873C-42232B28FA54}" destId="{A80F891F-3871-42BF-B2D6-A0815B78699F}" srcOrd="0" destOrd="0" presId="urn:microsoft.com/office/officeart/2018/2/layout/IconVerticalSolidList"/>
    <dgm:cxn modelId="{2E075677-3F10-46B2-9483-0DDB8A649E6F}" type="presParOf" srcId="{A80F891F-3871-42BF-B2D6-A0815B78699F}" destId="{57DB19BF-9E6A-462B-9A6D-F94D6252EFB2}" srcOrd="0" destOrd="0" presId="urn:microsoft.com/office/officeart/2018/2/layout/IconVerticalSolidList"/>
    <dgm:cxn modelId="{07975B3A-568C-4D74-8A8F-79798E05B380}" type="presParOf" srcId="{A80F891F-3871-42BF-B2D6-A0815B78699F}" destId="{06B45947-8CD5-4424-AB04-88FA5DFE2B15}" srcOrd="1" destOrd="0" presId="urn:microsoft.com/office/officeart/2018/2/layout/IconVerticalSolidList"/>
    <dgm:cxn modelId="{3E8E3BD8-2BC0-4804-A83F-1FA6EF38A769}" type="presParOf" srcId="{A80F891F-3871-42BF-B2D6-A0815B78699F}" destId="{C684E99C-4136-4B8D-87B7-F9FFE94F9966}" srcOrd="2" destOrd="0" presId="urn:microsoft.com/office/officeart/2018/2/layout/IconVerticalSolidList"/>
    <dgm:cxn modelId="{2171DB02-4DCC-4825-945E-C3A69A010635}" type="presParOf" srcId="{A80F891F-3871-42BF-B2D6-A0815B78699F}" destId="{136DD154-2A85-4DFF-A4FF-47E8BDF2C245}" srcOrd="3" destOrd="0" presId="urn:microsoft.com/office/officeart/2018/2/layout/IconVerticalSolidList"/>
    <dgm:cxn modelId="{275480B8-1C67-4420-B1CB-5B150DBC8B61}" type="presParOf" srcId="{160E49B3-127F-404B-873C-42232B28FA54}" destId="{42B46C69-4D73-4E25-9647-FCDC0D0A5DD4}" srcOrd="1" destOrd="0" presId="urn:microsoft.com/office/officeart/2018/2/layout/IconVerticalSolidList"/>
    <dgm:cxn modelId="{32214707-07A7-42C5-A4D3-9FBA4EFADB79}" type="presParOf" srcId="{160E49B3-127F-404B-873C-42232B28FA54}" destId="{DDA18941-8F43-455D-961C-B2627A322A71}" srcOrd="2" destOrd="0" presId="urn:microsoft.com/office/officeart/2018/2/layout/IconVerticalSolidList"/>
    <dgm:cxn modelId="{1A442F8C-C641-47BA-AFA8-0AE6F6EB1F3E}" type="presParOf" srcId="{DDA18941-8F43-455D-961C-B2627A322A71}" destId="{8A671D13-4AB6-4590-A957-7B1EA17593AF}" srcOrd="0" destOrd="0" presId="urn:microsoft.com/office/officeart/2018/2/layout/IconVerticalSolidList"/>
    <dgm:cxn modelId="{34C3890E-EB47-496D-B7D8-D86EC0BAA242}" type="presParOf" srcId="{DDA18941-8F43-455D-961C-B2627A322A71}" destId="{A393A7CC-FB5B-4D25-ABBF-37A719B2B92C}" srcOrd="1" destOrd="0" presId="urn:microsoft.com/office/officeart/2018/2/layout/IconVerticalSolidList"/>
    <dgm:cxn modelId="{F7BCF27F-D0BA-4B20-9027-9B33584AB182}" type="presParOf" srcId="{DDA18941-8F43-455D-961C-B2627A322A71}" destId="{E46E5844-220C-434C-A95C-5E5BFDF96E82}" srcOrd="2" destOrd="0" presId="urn:microsoft.com/office/officeart/2018/2/layout/IconVerticalSolidList"/>
    <dgm:cxn modelId="{5C75838E-7630-415F-BE5F-90845A5D73C9}" type="presParOf" srcId="{DDA18941-8F43-455D-961C-B2627A322A71}" destId="{43350A71-CE4D-4FA7-BBFE-E21DB0CFC3C5}" srcOrd="3" destOrd="0" presId="urn:microsoft.com/office/officeart/2018/2/layout/IconVerticalSolidList"/>
    <dgm:cxn modelId="{01C6CA46-0658-4425-A523-1654D114097F}" type="presParOf" srcId="{160E49B3-127F-404B-873C-42232B28FA54}" destId="{83025DD3-7EA0-4013-916D-B308B0E0AEA5}" srcOrd="3" destOrd="0" presId="urn:microsoft.com/office/officeart/2018/2/layout/IconVerticalSolidList"/>
    <dgm:cxn modelId="{C04F7B94-1568-456E-9E76-7DA5A208A08C}" type="presParOf" srcId="{160E49B3-127F-404B-873C-42232B28FA54}" destId="{DDDC7885-72A6-4864-A928-4DFA76916A2F}" srcOrd="4" destOrd="0" presId="urn:microsoft.com/office/officeart/2018/2/layout/IconVerticalSolidList"/>
    <dgm:cxn modelId="{897E9B54-B2ED-4893-B048-10B67DBDBD23}" type="presParOf" srcId="{DDDC7885-72A6-4864-A928-4DFA76916A2F}" destId="{0543E947-7E67-4564-933C-3B695EA07BE4}" srcOrd="0" destOrd="0" presId="urn:microsoft.com/office/officeart/2018/2/layout/IconVerticalSolidList"/>
    <dgm:cxn modelId="{E357D852-303D-4256-997C-46B7597CC5CF}" type="presParOf" srcId="{DDDC7885-72A6-4864-A928-4DFA76916A2F}" destId="{0B54AA19-7217-436E-987A-9173B68DFE60}" srcOrd="1" destOrd="0" presId="urn:microsoft.com/office/officeart/2018/2/layout/IconVerticalSolidList"/>
    <dgm:cxn modelId="{CBA1D306-0DF8-4011-9D02-5157CF7BE8DD}" type="presParOf" srcId="{DDDC7885-72A6-4864-A928-4DFA76916A2F}" destId="{55917B45-9A99-47E8-98AF-B95C400CB943}" srcOrd="2" destOrd="0" presId="urn:microsoft.com/office/officeart/2018/2/layout/IconVerticalSolidList"/>
    <dgm:cxn modelId="{6E348EDC-96B2-4B20-9C96-B45961A6CB30}" type="presParOf" srcId="{DDDC7885-72A6-4864-A928-4DFA76916A2F}" destId="{98DD35FB-4D91-41DF-A9AA-77281F2A7217}" srcOrd="3" destOrd="0" presId="urn:microsoft.com/office/officeart/2018/2/layout/IconVerticalSolidLis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FF5C93-98A1-491F-B521-F5D46F8A5E8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135DAC4-8469-4688-AADE-ACD2D5D1AECC}">
      <dgm:prSet/>
      <dgm:spPr/>
      <dgm:t>
        <a:bodyPr/>
        <a:lstStyle/>
        <a:p>
          <a:pPr>
            <a:lnSpc>
              <a:spcPct val="100000"/>
            </a:lnSpc>
          </a:pPr>
          <a:r>
            <a:rPr lang="fr-FR" baseline="0" dirty="0"/>
            <a:t>1) Caractérisation de la situation du quartier</a:t>
          </a:r>
          <a:endParaRPr lang="en-US" dirty="0"/>
        </a:p>
      </dgm:t>
    </dgm:pt>
    <dgm:pt modelId="{612C357E-1E09-493B-9E3F-3FDBF50A26E5}" type="parTrans" cxnId="{5DF42948-3F0A-4E4A-A56E-FDAB8F93EE5F}">
      <dgm:prSet/>
      <dgm:spPr/>
      <dgm:t>
        <a:bodyPr/>
        <a:lstStyle/>
        <a:p>
          <a:endParaRPr lang="en-US"/>
        </a:p>
      </dgm:t>
    </dgm:pt>
    <dgm:pt modelId="{5D72C3AD-B945-4121-9BC3-13A0040DDE24}" type="sibTrans" cxnId="{5DF42948-3F0A-4E4A-A56E-FDAB8F93EE5F}">
      <dgm:prSet/>
      <dgm:spPr/>
      <dgm:t>
        <a:bodyPr/>
        <a:lstStyle/>
        <a:p>
          <a:endParaRPr lang="en-US"/>
        </a:p>
      </dgm:t>
    </dgm:pt>
    <dgm:pt modelId="{A1783E9A-E6EE-4C01-AE89-D3AC6DCE12C4}">
      <dgm:prSet/>
      <dgm:spPr/>
      <dgm:t>
        <a:bodyPr/>
        <a:lstStyle/>
        <a:p>
          <a:pPr rtl="0">
            <a:lnSpc>
              <a:spcPct val="100000"/>
            </a:lnSpc>
          </a:pPr>
          <a:r>
            <a:rPr lang="fr-FR" baseline="0" dirty="0"/>
            <a:t>2) </a:t>
          </a:r>
          <a:r>
            <a:rPr lang="fr-FR" baseline="0" dirty="0">
              <a:latin typeface="Calibri Light" panose="020F0302020204030204"/>
            </a:rPr>
            <a:t>Diagnostic à</a:t>
          </a:r>
          <a:r>
            <a:rPr lang="fr-FR" baseline="0" dirty="0"/>
            <a:t> l’échelle du quartier</a:t>
          </a:r>
          <a:endParaRPr lang="en-US" dirty="0"/>
        </a:p>
      </dgm:t>
    </dgm:pt>
    <dgm:pt modelId="{E6C4232C-C46D-49EB-845E-BF00A7BF0280}" type="parTrans" cxnId="{1E82536E-FA63-43FD-953B-1EA9A5341361}">
      <dgm:prSet/>
      <dgm:spPr/>
      <dgm:t>
        <a:bodyPr/>
        <a:lstStyle/>
        <a:p>
          <a:endParaRPr lang="en-US"/>
        </a:p>
      </dgm:t>
    </dgm:pt>
    <dgm:pt modelId="{1F23B502-3D14-4BA7-A01A-377B35132A47}" type="sibTrans" cxnId="{1E82536E-FA63-43FD-953B-1EA9A5341361}">
      <dgm:prSet/>
      <dgm:spPr/>
      <dgm:t>
        <a:bodyPr/>
        <a:lstStyle/>
        <a:p>
          <a:endParaRPr lang="en-US"/>
        </a:p>
      </dgm:t>
    </dgm:pt>
    <dgm:pt modelId="{4948B0B8-EDF7-478B-B696-4763C981D9FA}">
      <dgm:prSet/>
      <dgm:spPr/>
      <dgm:t>
        <a:bodyPr/>
        <a:lstStyle/>
        <a:p>
          <a:pPr rtl="0">
            <a:lnSpc>
              <a:spcPct val="100000"/>
            </a:lnSpc>
          </a:pPr>
          <a:r>
            <a:rPr lang="fr-FR" baseline="0" dirty="0"/>
            <a:t>3) Identification et priorisations des actions</a:t>
          </a:r>
          <a:r>
            <a:rPr lang="fr-FR" baseline="0" dirty="0">
              <a:latin typeface="Calibri Light" panose="020F0302020204030204"/>
            </a:rPr>
            <a:t> </a:t>
          </a:r>
          <a:endParaRPr lang="en-US"/>
        </a:p>
      </dgm:t>
    </dgm:pt>
    <dgm:pt modelId="{81AAF2FF-E7BE-4554-8586-8312A1E40E9A}" type="parTrans" cxnId="{C22F01C4-9313-4F50-87DD-B8D39891DDE6}">
      <dgm:prSet/>
      <dgm:spPr/>
      <dgm:t>
        <a:bodyPr/>
        <a:lstStyle/>
        <a:p>
          <a:endParaRPr lang="en-US"/>
        </a:p>
      </dgm:t>
    </dgm:pt>
    <dgm:pt modelId="{33E72910-22E9-4D1F-8DC8-25FEBB624198}" type="sibTrans" cxnId="{C22F01C4-9313-4F50-87DD-B8D39891DDE6}">
      <dgm:prSet/>
      <dgm:spPr/>
      <dgm:t>
        <a:bodyPr/>
        <a:lstStyle/>
        <a:p>
          <a:endParaRPr lang="en-US"/>
        </a:p>
      </dgm:t>
    </dgm:pt>
    <dgm:pt modelId="{160E49B3-127F-404B-873C-42232B28FA54}" type="pres">
      <dgm:prSet presAssocID="{87FF5C93-98A1-491F-B521-F5D46F8A5E8F}" presName="root" presStyleCnt="0">
        <dgm:presLayoutVars>
          <dgm:dir/>
          <dgm:resizeHandles val="exact"/>
        </dgm:presLayoutVars>
      </dgm:prSet>
      <dgm:spPr/>
    </dgm:pt>
    <dgm:pt modelId="{A80F891F-3871-42BF-B2D6-A0815B78699F}" type="pres">
      <dgm:prSet presAssocID="{E135DAC4-8469-4688-AADE-ACD2D5D1AECC}" presName="compNode" presStyleCnt="0"/>
      <dgm:spPr/>
    </dgm:pt>
    <dgm:pt modelId="{57DB19BF-9E6A-462B-9A6D-F94D6252EFB2}" type="pres">
      <dgm:prSet presAssocID="{E135DAC4-8469-4688-AADE-ACD2D5D1AECC}" presName="bgRect" presStyleLbl="bgShp" presStyleIdx="0" presStyleCnt="3"/>
      <dgm:spPr/>
    </dgm:pt>
    <dgm:pt modelId="{06B45947-8CD5-4424-AB04-88FA5DFE2B15}" type="pres">
      <dgm:prSet presAssocID="{E135DAC4-8469-4688-AADE-ACD2D5D1AEC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aison"/>
        </a:ext>
      </dgm:extLst>
    </dgm:pt>
    <dgm:pt modelId="{C684E99C-4136-4B8D-87B7-F9FFE94F9966}" type="pres">
      <dgm:prSet presAssocID="{E135DAC4-8469-4688-AADE-ACD2D5D1AECC}" presName="spaceRect" presStyleCnt="0"/>
      <dgm:spPr/>
    </dgm:pt>
    <dgm:pt modelId="{136DD154-2A85-4DFF-A4FF-47E8BDF2C245}" type="pres">
      <dgm:prSet presAssocID="{E135DAC4-8469-4688-AADE-ACD2D5D1AECC}" presName="parTx" presStyleLbl="revTx" presStyleIdx="0" presStyleCnt="3">
        <dgm:presLayoutVars>
          <dgm:chMax val="0"/>
          <dgm:chPref val="0"/>
        </dgm:presLayoutVars>
      </dgm:prSet>
      <dgm:spPr/>
    </dgm:pt>
    <dgm:pt modelId="{42B46C69-4D73-4E25-9647-FCDC0D0A5DD4}" type="pres">
      <dgm:prSet presAssocID="{5D72C3AD-B945-4121-9BC3-13A0040DDE24}" presName="sibTrans" presStyleCnt="0"/>
      <dgm:spPr/>
    </dgm:pt>
    <dgm:pt modelId="{DDA18941-8F43-455D-961C-B2627A322A71}" type="pres">
      <dgm:prSet presAssocID="{A1783E9A-E6EE-4C01-AE89-D3AC6DCE12C4}" presName="compNode" presStyleCnt="0"/>
      <dgm:spPr/>
    </dgm:pt>
    <dgm:pt modelId="{8A671D13-4AB6-4590-A957-7B1EA17593AF}" type="pres">
      <dgm:prSet presAssocID="{A1783E9A-E6EE-4C01-AE89-D3AC6DCE12C4}" presName="bgRect" presStyleLbl="bgShp" presStyleIdx="1" presStyleCnt="3"/>
      <dgm:spPr/>
    </dgm:pt>
    <dgm:pt modelId="{A393A7CC-FB5B-4D25-ABBF-37A719B2B92C}" type="pres">
      <dgm:prSet presAssocID="{A1783E9A-E6EE-4C01-AE89-D3AC6DCE12C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téthoscope"/>
        </a:ext>
      </dgm:extLst>
    </dgm:pt>
    <dgm:pt modelId="{E46E5844-220C-434C-A95C-5E5BFDF96E82}" type="pres">
      <dgm:prSet presAssocID="{A1783E9A-E6EE-4C01-AE89-D3AC6DCE12C4}" presName="spaceRect" presStyleCnt="0"/>
      <dgm:spPr/>
    </dgm:pt>
    <dgm:pt modelId="{43350A71-CE4D-4FA7-BBFE-E21DB0CFC3C5}" type="pres">
      <dgm:prSet presAssocID="{A1783E9A-E6EE-4C01-AE89-D3AC6DCE12C4}" presName="parTx" presStyleLbl="revTx" presStyleIdx="1" presStyleCnt="3">
        <dgm:presLayoutVars>
          <dgm:chMax val="0"/>
          <dgm:chPref val="0"/>
        </dgm:presLayoutVars>
      </dgm:prSet>
      <dgm:spPr/>
    </dgm:pt>
    <dgm:pt modelId="{83025DD3-7EA0-4013-916D-B308B0E0AEA5}" type="pres">
      <dgm:prSet presAssocID="{1F23B502-3D14-4BA7-A01A-377B35132A47}" presName="sibTrans" presStyleCnt="0"/>
      <dgm:spPr/>
    </dgm:pt>
    <dgm:pt modelId="{DDDC7885-72A6-4864-A928-4DFA76916A2F}" type="pres">
      <dgm:prSet presAssocID="{4948B0B8-EDF7-478B-B696-4763C981D9FA}" presName="compNode" presStyleCnt="0"/>
      <dgm:spPr/>
    </dgm:pt>
    <dgm:pt modelId="{0543E947-7E67-4564-933C-3B695EA07BE4}" type="pres">
      <dgm:prSet presAssocID="{4948B0B8-EDF7-478B-B696-4763C981D9FA}" presName="bgRect" presStyleLbl="bgShp" presStyleIdx="2" presStyleCnt="3"/>
      <dgm:spPr/>
    </dgm:pt>
    <dgm:pt modelId="{0B54AA19-7217-436E-987A-9173B68DFE60}" type="pres">
      <dgm:prSet presAssocID="{4948B0B8-EDF7-478B-B696-4763C981D9F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Employee Badge"/>
        </a:ext>
      </dgm:extLst>
    </dgm:pt>
    <dgm:pt modelId="{55917B45-9A99-47E8-98AF-B95C400CB943}" type="pres">
      <dgm:prSet presAssocID="{4948B0B8-EDF7-478B-B696-4763C981D9FA}" presName="spaceRect" presStyleCnt="0"/>
      <dgm:spPr/>
    </dgm:pt>
    <dgm:pt modelId="{98DD35FB-4D91-41DF-A9AA-77281F2A7217}" type="pres">
      <dgm:prSet presAssocID="{4948B0B8-EDF7-478B-B696-4763C981D9FA}" presName="parTx" presStyleLbl="revTx" presStyleIdx="2" presStyleCnt="3">
        <dgm:presLayoutVars>
          <dgm:chMax val="0"/>
          <dgm:chPref val="0"/>
        </dgm:presLayoutVars>
      </dgm:prSet>
      <dgm:spPr/>
    </dgm:pt>
  </dgm:ptLst>
  <dgm:cxnLst>
    <dgm:cxn modelId="{8D22875E-17A9-4DC0-9046-464E31AC35C0}" type="presOf" srcId="{A1783E9A-E6EE-4C01-AE89-D3AC6DCE12C4}" destId="{43350A71-CE4D-4FA7-BBFE-E21DB0CFC3C5}" srcOrd="0" destOrd="0" presId="urn:microsoft.com/office/officeart/2018/2/layout/IconVerticalSolidList"/>
    <dgm:cxn modelId="{5DF42948-3F0A-4E4A-A56E-FDAB8F93EE5F}" srcId="{87FF5C93-98A1-491F-B521-F5D46F8A5E8F}" destId="{E135DAC4-8469-4688-AADE-ACD2D5D1AECC}" srcOrd="0" destOrd="0" parTransId="{612C357E-1E09-493B-9E3F-3FDBF50A26E5}" sibTransId="{5D72C3AD-B945-4121-9BC3-13A0040DDE24}"/>
    <dgm:cxn modelId="{1E82536E-FA63-43FD-953B-1EA9A5341361}" srcId="{87FF5C93-98A1-491F-B521-F5D46F8A5E8F}" destId="{A1783E9A-E6EE-4C01-AE89-D3AC6DCE12C4}" srcOrd="1" destOrd="0" parTransId="{E6C4232C-C46D-49EB-845E-BF00A7BF0280}" sibTransId="{1F23B502-3D14-4BA7-A01A-377B35132A47}"/>
    <dgm:cxn modelId="{3BF9F4A3-65D4-4B82-95B2-FC90C877D9E5}" type="presOf" srcId="{4948B0B8-EDF7-478B-B696-4763C981D9FA}" destId="{98DD35FB-4D91-41DF-A9AA-77281F2A7217}" srcOrd="0" destOrd="0" presId="urn:microsoft.com/office/officeart/2018/2/layout/IconVerticalSolidList"/>
    <dgm:cxn modelId="{C22F01C4-9313-4F50-87DD-B8D39891DDE6}" srcId="{87FF5C93-98A1-491F-B521-F5D46F8A5E8F}" destId="{4948B0B8-EDF7-478B-B696-4763C981D9FA}" srcOrd="2" destOrd="0" parTransId="{81AAF2FF-E7BE-4554-8586-8312A1E40E9A}" sibTransId="{33E72910-22E9-4D1F-8DC8-25FEBB624198}"/>
    <dgm:cxn modelId="{51CF2BCF-C8B6-4682-B209-D80239D742D5}" type="presOf" srcId="{E135DAC4-8469-4688-AADE-ACD2D5D1AECC}" destId="{136DD154-2A85-4DFF-A4FF-47E8BDF2C245}" srcOrd="0" destOrd="0" presId="urn:microsoft.com/office/officeart/2018/2/layout/IconVerticalSolidList"/>
    <dgm:cxn modelId="{894B43F8-03BF-4B36-896A-E418692A39E9}" type="presOf" srcId="{87FF5C93-98A1-491F-B521-F5D46F8A5E8F}" destId="{160E49B3-127F-404B-873C-42232B28FA54}" srcOrd="0" destOrd="0" presId="urn:microsoft.com/office/officeart/2018/2/layout/IconVerticalSolidList"/>
    <dgm:cxn modelId="{BDA4DD7E-D466-4D0F-BA9C-A76E4EF70456}" type="presParOf" srcId="{160E49B3-127F-404B-873C-42232B28FA54}" destId="{A80F891F-3871-42BF-B2D6-A0815B78699F}" srcOrd="0" destOrd="0" presId="urn:microsoft.com/office/officeart/2018/2/layout/IconVerticalSolidList"/>
    <dgm:cxn modelId="{2E075677-3F10-46B2-9483-0DDB8A649E6F}" type="presParOf" srcId="{A80F891F-3871-42BF-B2D6-A0815B78699F}" destId="{57DB19BF-9E6A-462B-9A6D-F94D6252EFB2}" srcOrd="0" destOrd="0" presId="urn:microsoft.com/office/officeart/2018/2/layout/IconVerticalSolidList"/>
    <dgm:cxn modelId="{07975B3A-568C-4D74-8A8F-79798E05B380}" type="presParOf" srcId="{A80F891F-3871-42BF-B2D6-A0815B78699F}" destId="{06B45947-8CD5-4424-AB04-88FA5DFE2B15}" srcOrd="1" destOrd="0" presId="urn:microsoft.com/office/officeart/2018/2/layout/IconVerticalSolidList"/>
    <dgm:cxn modelId="{3E8E3BD8-2BC0-4804-A83F-1FA6EF38A769}" type="presParOf" srcId="{A80F891F-3871-42BF-B2D6-A0815B78699F}" destId="{C684E99C-4136-4B8D-87B7-F9FFE94F9966}" srcOrd="2" destOrd="0" presId="urn:microsoft.com/office/officeart/2018/2/layout/IconVerticalSolidList"/>
    <dgm:cxn modelId="{2171DB02-4DCC-4825-945E-C3A69A010635}" type="presParOf" srcId="{A80F891F-3871-42BF-B2D6-A0815B78699F}" destId="{136DD154-2A85-4DFF-A4FF-47E8BDF2C245}" srcOrd="3" destOrd="0" presId="urn:microsoft.com/office/officeart/2018/2/layout/IconVerticalSolidList"/>
    <dgm:cxn modelId="{275480B8-1C67-4420-B1CB-5B150DBC8B61}" type="presParOf" srcId="{160E49B3-127F-404B-873C-42232B28FA54}" destId="{42B46C69-4D73-4E25-9647-FCDC0D0A5DD4}" srcOrd="1" destOrd="0" presId="urn:microsoft.com/office/officeart/2018/2/layout/IconVerticalSolidList"/>
    <dgm:cxn modelId="{32214707-07A7-42C5-A4D3-9FBA4EFADB79}" type="presParOf" srcId="{160E49B3-127F-404B-873C-42232B28FA54}" destId="{DDA18941-8F43-455D-961C-B2627A322A71}" srcOrd="2" destOrd="0" presId="urn:microsoft.com/office/officeart/2018/2/layout/IconVerticalSolidList"/>
    <dgm:cxn modelId="{1A442F8C-C641-47BA-AFA8-0AE6F6EB1F3E}" type="presParOf" srcId="{DDA18941-8F43-455D-961C-B2627A322A71}" destId="{8A671D13-4AB6-4590-A957-7B1EA17593AF}" srcOrd="0" destOrd="0" presId="urn:microsoft.com/office/officeart/2018/2/layout/IconVerticalSolidList"/>
    <dgm:cxn modelId="{34C3890E-EB47-496D-B7D8-D86EC0BAA242}" type="presParOf" srcId="{DDA18941-8F43-455D-961C-B2627A322A71}" destId="{A393A7CC-FB5B-4D25-ABBF-37A719B2B92C}" srcOrd="1" destOrd="0" presId="urn:microsoft.com/office/officeart/2018/2/layout/IconVerticalSolidList"/>
    <dgm:cxn modelId="{F7BCF27F-D0BA-4B20-9027-9B33584AB182}" type="presParOf" srcId="{DDA18941-8F43-455D-961C-B2627A322A71}" destId="{E46E5844-220C-434C-A95C-5E5BFDF96E82}" srcOrd="2" destOrd="0" presId="urn:microsoft.com/office/officeart/2018/2/layout/IconVerticalSolidList"/>
    <dgm:cxn modelId="{5C75838E-7630-415F-BE5F-90845A5D73C9}" type="presParOf" srcId="{DDA18941-8F43-455D-961C-B2627A322A71}" destId="{43350A71-CE4D-4FA7-BBFE-E21DB0CFC3C5}" srcOrd="3" destOrd="0" presId="urn:microsoft.com/office/officeart/2018/2/layout/IconVerticalSolidList"/>
    <dgm:cxn modelId="{01C6CA46-0658-4425-A523-1654D114097F}" type="presParOf" srcId="{160E49B3-127F-404B-873C-42232B28FA54}" destId="{83025DD3-7EA0-4013-916D-B308B0E0AEA5}" srcOrd="3" destOrd="0" presId="urn:microsoft.com/office/officeart/2018/2/layout/IconVerticalSolidList"/>
    <dgm:cxn modelId="{C04F7B94-1568-456E-9E76-7DA5A208A08C}" type="presParOf" srcId="{160E49B3-127F-404B-873C-42232B28FA54}" destId="{DDDC7885-72A6-4864-A928-4DFA76916A2F}" srcOrd="4" destOrd="0" presId="urn:microsoft.com/office/officeart/2018/2/layout/IconVerticalSolidList"/>
    <dgm:cxn modelId="{897E9B54-B2ED-4893-B048-10B67DBDBD23}" type="presParOf" srcId="{DDDC7885-72A6-4864-A928-4DFA76916A2F}" destId="{0543E947-7E67-4564-933C-3B695EA07BE4}" srcOrd="0" destOrd="0" presId="urn:microsoft.com/office/officeart/2018/2/layout/IconVerticalSolidList"/>
    <dgm:cxn modelId="{E357D852-303D-4256-997C-46B7597CC5CF}" type="presParOf" srcId="{DDDC7885-72A6-4864-A928-4DFA76916A2F}" destId="{0B54AA19-7217-436E-987A-9173B68DFE60}" srcOrd="1" destOrd="0" presId="urn:microsoft.com/office/officeart/2018/2/layout/IconVerticalSolidList"/>
    <dgm:cxn modelId="{CBA1D306-0DF8-4011-9D02-5157CF7BE8DD}" type="presParOf" srcId="{DDDC7885-72A6-4864-A928-4DFA76916A2F}" destId="{55917B45-9A99-47E8-98AF-B95C400CB943}" srcOrd="2" destOrd="0" presId="urn:microsoft.com/office/officeart/2018/2/layout/IconVerticalSolidList"/>
    <dgm:cxn modelId="{6E348EDC-96B2-4B20-9C96-B45961A6CB30}" type="presParOf" srcId="{DDDC7885-72A6-4864-A928-4DFA76916A2F}" destId="{98DD35FB-4D91-41DF-A9AA-77281F2A7217}" srcOrd="3" destOrd="0" presId="urn:microsoft.com/office/officeart/2018/2/layout/IconVerticalSolidLis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DB19BF-9E6A-462B-9A6D-F94D6252EFB2}">
      <dsp:nvSpPr>
        <dsp:cNvPr id="0" name=""/>
        <dsp:cNvSpPr/>
      </dsp:nvSpPr>
      <dsp:spPr>
        <a:xfrm>
          <a:off x="0" y="467"/>
          <a:ext cx="5788485" cy="109482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B45947-8CD5-4424-AB04-88FA5DFE2B15}">
      <dsp:nvSpPr>
        <dsp:cNvPr id="0" name=""/>
        <dsp:cNvSpPr/>
      </dsp:nvSpPr>
      <dsp:spPr>
        <a:xfrm>
          <a:off x="331183" y="246802"/>
          <a:ext cx="602152" cy="602152"/>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6DD154-2A85-4DFF-A4FF-47E8BDF2C245}">
      <dsp:nvSpPr>
        <dsp:cNvPr id="0" name=""/>
        <dsp:cNvSpPr/>
      </dsp:nvSpPr>
      <dsp:spPr>
        <a:xfrm>
          <a:off x="1264520" y="467"/>
          <a:ext cx="4523965" cy="1094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869" tIns="115869" rIns="115869" bIns="115869" numCol="1" spcCol="1270" anchor="ctr" anchorCtr="0">
          <a:noAutofit/>
        </a:bodyPr>
        <a:lstStyle/>
        <a:p>
          <a:pPr marL="0" lvl="0" indent="0" algn="l" defTabSz="1111250">
            <a:lnSpc>
              <a:spcPct val="100000"/>
            </a:lnSpc>
            <a:spcBef>
              <a:spcPct val="0"/>
            </a:spcBef>
            <a:spcAft>
              <a:spcPct val="35000"/>
            </a:spcAft>
            <a:buNone/>
          </a:pPr>
          <a:r>
            <a:rPr lang="fr-FR" sz="2500" kern="1200" baseline="0" dirty="0"/>
            <a:t>1) Caractérisation de la situation du quartier</a:t>
          </a:r>
          <a:endParaRPr lang="en-US" sz="2500" kern="1200" dirty="0"/>
        </a:p>
      </dsp:txBody>
      <dsp:txXfrm>
        <a:off x="1264520" y="467"/>
        <a:ext cx="4523965" cy="1094822"/>
      </dsp:txXfrm>
    </dsp:sp>
    <dsp:sp modelId="{8A671D13-4AB6-4590-A957-7B1EA17593AF}">
      <dsp:nvSpPr>
        <dsp:cNvPr id="0" name=""/>
        <dsp:cNvSpPr/>
      </dsp:nvSpPr>
      <dsp:spPr>
        <a:xfrm>
          <a:off x="0" y="1368996"/>
          <a:ext cx="5788485" cy="109482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93A7CC-FB5B-4D25-ABBF-37A719B2B92C}">
      <dsp:nvSpPr>
        <dsp:cNvPr id="0" name=""/>
        <dsp:cNvSpPr/>
      </dsp:nvSpPr>
      <dsp:spPr>
        <a:xfrm>
          <a:off x="331183" y="1615331"/>
          <a:ext cx="602152" cy="602152"/>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350A71-CE4D-4FA7-BBFE-E21DB0CFC3C5}">
      <dsp:nvSpPr>
        <dsp:cNvPr id="0" name=""/>
        <dsp:cNvSpPr/>
      </dsp:nvSpPr>
      <dsp:spPr>
        <a:xfrm>
          <a:off x="1264520" y="1368996"/>
          <a:ext cx="4523965" cy="1094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869" tIns="115869" rIns="115869" bIns="115869" numCol="1" spcCol="1270" anchor="ctr" anchorCtr="0">
          <a:noAutofit/>
        </a:bodyPr>
        <a:lstStyle/>
        <a:p>
          <a:pPr marL="0" lvl="0" indent="0" algn="l" defTabSz="1111250" rtl="0">
            <a:lnSpc>
              <a:spcPct val="100000"/>
            </a:lnSpc>
            <a:spcBef>
              <a:spcPct val="0"/>
            </a:spcBef>
            <a:spcAft>
              <a:spcPct val="35000"/>
            </a:spcAft>
            <a:buNone/>
          </a:pPr>
          <a:r>
            <a:rPr lang="fr-FR" sz="2500" kern="1200" baseline="0" dirty="0"/>
            <a:t>2) </a:t>
          </a:r>
          <a:r>
            <a:rPr lang="fr-FR" sz="2500" kern="1200" baseline="0" dirty="0">
              <a:latin typeface="Calibri Light" panose="020F0302020204030204"/>
            </a:rPr>
            <a:t>Diagnostic à</a:t>
          </a:r>
          <a:r>
            <a:rPr lang="fr-FR" sz="2500" kern="1200" baseline="0" dirty="0"/>
            <a:t> l’échelle du quartier</a:t>
          </a:r>
          <a:endParaRPr lang="en-US" sz="2500" kern="1200" dirty="0"/>
        </a:p>
      </dsp:txBody>
      <dsp:txXfrm>
        <a:off x="1264520" y="1368996"/>
        <a:ext cx="4523965" cy="1094822"/>
      </dsp:txXfrm>
    </dsp:sp>
    <dsp:sp modelId="{0543E947-7E67-4564-933C-3B695EA07BE4}">
      <dsp:nvSpPr>
        <dsp:cNvPr id="0" name=""/>
        <dsp:cNvSpPr/>
      </dsp:nvSpPr>
      <dsp:spPr>
        <a:xfrm>
          <a:off x="0" y="2737524"/>
          <a:ext cx="5788485" cy="109482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54AA19-7217-436E-987A-9173B68DFE60}">
      <dsp:nvSpPr>
        <dsp:cNvPr id="0" name=""/>
        <dsp:cNvSpPr/>
      </dsp:nvSpPr>
      <dsp:spPr>
        <a:xfrm>
          <a:off x="331183" y="2983859"/>
          <a:ext cx="602152" cy="602152"/>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DD35FB-4D91-41DF-A9AA-77281F2A7217}">
      <dsp:nvSpPr>
        <dsp:cNvPr id="0" name=""/>
        <dsp:cNvSpPr/>
      </dsp:nvSpPr>
      <dsp:spPr>
        <a:xfrm>
          <a:off x="1264520" y="2737524"/>
          <a:ext cx="4523965" cy="1094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869" tIns="115869" rIns="115869" bIns="115869" numCol="1" spcCol="1270" anchor="ctr" anchorCtr="0">
          <a:noAutofit/>
        </a:bodyPr>
        <a:lstStyle/>
        <a:p>
          <a:pPr marL="0" lvl="0" indent="0" algn="l" defTabSz="1111250" rtl="0">
            <a:lnSpc>
              <a:spcPct val="100000"/>
            </a:lnSpc>
            <a:spcBef>
              <a:spcPct val="0"/>
            </a:spcBef>
            <a:spcAft>
              <a:spcPct val="35000"/>
            </a:spcAft>
            <a:buNone/>
          </a:pPr>
          <a:r>
            <a:rPr lang="fr-FR" sz="2500" kern="1200" baseline="0" dirty="0"/>
            <a:t>3) Identification et priorisations des actions</a:t>
          </a:r>
          <a:r>
            <a:rPr lang="fr-FR" sz="2500" kern="1200" baseline="0" dirty="0">
              <a:latin typeface="Calibri Light" panose="020F0302020204030204"/>
            </a:rPr>
            <a:t> </a:t>
          </a:r>
          <a:endParaRPr lang="en-US" sz="2500" kern="1200"/>
        </a:p>
      </dsp:txBody>
      <dsp:txXfrm>
        <a:off x="1264520" y="2737524"/>
        <a:ext cx="4523965" cy="10948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DB19BF-9E6A-462B-9A6D-F94D6252EFB2}">
      <dsp:nvSpPr>
        <dsp:cNvPr id="0" name=""/>
        <dsp:cNvSpPr/>
      </dsp:nvSpPr>
      <dsp:spPr>
        <a:xfrm>
          <a:off x="0" y="467"/>
          <a:ext cx="5788485" cy="109482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B45947-8CD5-4424-AB04-88FA5DFE2B15}">
      <dsp:nvSpPr>
        <dsp:cNvPr id="0" name=""/>
        <dsp:cNvSpPr/>
      </dsp:nvSpPr>
      <dsp:spPr>
        <a:xfrm>
          <a:off x="331183" y="246802"/>
          <a:ext cx="602152" cy="602152"/>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6DD154-2A85-4DFF-A4FF-47E8BDF2C245}">
      <dsp:nvSpPr>
        <dsp:cNvPr id="0" name=""/>
        <dsp:cNvSpPr/>
      </dsp:nvSpPr>
      <dsp:spPr>
        <a:xfrm>
          <a:off x="1264520" y="467"/>
          <a:ext cx="4523965" cy="1094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869" tIns="115869" rIns="115869" bIns="115869" numCol="1" spcCol="1270" anchor="ctr" anchorCtr="0">
          <a:noAutofit/>
        </a:bodyPr>
        <a:lstStyle/>
        <a:p>
          <a:pPr marL="0" lvl="0" indent="0" algn="l" defTabSz="1111250">
            <a:lnSpc>
              <a:spcPct val="100000"/>
            </a:lnSpc>
            <a:spcBef>
              <a:spcPct val="0"/>
            </a:spcBef>
            <a:spcAft>
              <a:spcPct val="35000"/>
            </a:spcAft>
            <a:buNone/>
          </a:pPr>
          <a:r>
            <a:rPr lang="fr-FR" sz="2500" kern="1200" baseline="0" dirty="0"/>
            <a:t>1) Caractérisation de la situation du quartier</a:t>
          </a:r>
          <a:endParaRPr lang="en-US" sz="2500" kern="1200" dirty="0"/>
        </a:p>
      </dsp:txBody>
      <dsp:txXfrm>
        <a:off x="1264520" y="467"/>
        <a:ext cx="4523965" cy="1094822"/>
      </dsp:txXfrm>
    </dsp:sp>
    <dsp:sp modelId="{8A671D13-4AB6-4590-A957-7B1EA17593AF}">
      <dsp:nvSpPr>
        <dsp:cNvPr id="0" name=""/>
        <dsp:cNvSpPr/>
      </dsp:nvSpPr>
      <dsp:spPr>
        <a:xfrm>
          <a:off x="0" y="1368996"/>
          <a:ext cx="5788485" cy="109482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93A7CC-FB5B-4D25-ABBF-37A719B2B92C}">
      <dsp:nvSpPr>
        <dsp:cNvPr id="0" name=""/>
        <dsp:cNvSpPr/>
      </dsp:nvSpPr>
      <dsp:spPr>
        <a:xfrm>
          <a:off x="331183" y="1615331"/>
          <a:ext cx="602152" cy="602152"/>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350A71-CE4D-4FA7-BBFE-E21DB0CFC3C5}">
      <dsp:nvSpPr>
        <dsp:cNvPr id="0" name=""/>
        <dsp:cNvSpPr/>
      </dsp:nvSpPr>
      <dsp:spPr>
        <a:xfrm>
          <a:off x="1264520" y="1368996"/>
          <a:ext cx="4523965" cy="1094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869" tIns="115869" rIns="115869" bIns="115869" numCol="1" spcCol="1270" anchor="ctr" anchorCtr="0">
          <a:noAutofit/>
        </a:bodyPr>
        <a:lstStyle/>
        <a:p>
          <a:pPr marL="0" lvl="0" indent="0" algn="l" defTabSz="1111250" rtl="0">
            <a:lnSpc>
              <a:spcPct val="100000"/>
            </a:lnSpc>
            <a:spcBef>
              <a:spcPct val="0"/>
            </a:spcBef>
            <a:spcAft>
              <a:spcPct val="35000"/>
            </a:spcAft>
            <a:buNone/>
          </a:pPr>
          <a:r>
            <a:rPr lang="fr-FR" sz="2500" kern="1200" baseline="0" dirty="0"/>
            <a:t>2) </a:t>
          </a:r>
          <a:r>
            <a:rPr lang="fr-FR" sz="2500" kern="1200" baseline="0" dirty="0">
              <a:latin typeface="Calibri Light" panose="020F0302020204030204"/>
            </a:rPr>
            <a:t>Diagnostic à</a:t>
          </a:r>
          <a:r>
            <a:rPr lang="fr-FR" sz="2500" kern="1200" baseline="0" dirty="0"/>
            <a:t> l’échelle du quartier</a:t>
          </a:r>
          <a:endParaRPr lang="en-US" sz="2500" kern="1200" dirty="0"/>
        </a:p>
      </dsp:txBody>
      <dsp:txXfrm>
        <a:off x="1264520" y="1368996"/>
        <a:ext cx="4523965" cy="1094822"/>
      </dsp:txXfrm>
    </dsp:sp>
    <dsp:sp modelId="{0543E947-7E67-4564-933C-3B695EA07BE4}">
      <dsp:nvSpPr>
        <dsp:cNvPr id="0" name=""/>
        <dsp:cNvSpPr/>
      </dsp:nvSpPr>
      <dsp:spPr>
        <a:xfrm>
          <a:off x="0" y="2737524"/>
          <a:ext cx="5788485" cy="109482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54AA19-7217-436E-987A-9173B68DFE60}">
      <dsp:nvSpPr>
        <dsp:cNvPr id="0" name=""/>
        <dsp:cNvSpPr/>
      </dsp:nvSpPr>
      <dsp:spPr>
        <a:xfrm>
          <a:off x="331183" y="2983859"/>
          <a:ext cx="602152" cy="602152"/>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DD35FB-4D91-41DF-A9AA-77281F2A7217}">
      <dsp:nvSpPr>
        <dsp:cNvPr id="0" name=""/>
        <dsp:cNvSpPr/>
      </dsp:nvSpPr>
      <dsp:spPr>
        <a:xfrm>
          <a:off x="1264520" y="2737524"/>
          <a:ext cx="4523965" cy="1094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869" tIns="115869" rIns="115869" bIns="115869" numCol="1" spcCol="1270" anchor="ctr" anchorCtr="0">
          <a:noAutofit/>
        </a:bodyPr>
        <a:lstStyle/>
        <a:p>
          <a:pPr marL="0" lvl="0" indent="0" algn="l" defTabSz="1111250" rtl="0">
            <a:lnSpc>
              <a:spcPct val="100000"/>
            </a:lnSpc>
            <a:spcBef>
              <a:spcPct val="0"/>
            </a:spcBef>
            <a:spcAft>
              <a:spcPct val="35000"/>
            </a:spcAft>
            <a:buNone/>
          </a:pPr>
          <a:r>
            <a:rPr lang="fr-FR" sz="2500" kern="1200" baseline="0" dirty="0"/>
            <a:t>3) Identification et priorisations des actions</a:t>
          </a:r>
          <a:r>
            <a:rPr lang="fr-FR" sz="2500" kern="1200" baseline="0" dirty="0">
              <a:latin typeface="Calibri Light" panose="020F0302020204030204"/>
            </a:rPr>
            <a:t> </a:t>
          </a:r>
          <a:endParaRPr lang="en-US" sz="2500" kern="1200"/>
        </a:p>
      </dsp:txBody>
      <dsp:txXfrm>
        <a:off x="1264520" y="2737524"/>
        <a:ext cx="4523965" cy="109482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5660" cy="498135"/>
          </a:xfrm>
          <a:prstGeom prst="rect">
            <a:avLst/>
          </a:prstGeom>
        </p:spPr>
        <p:txBody>
          <a:bodyPr vert="horz" lIns="95573" tIns="47786" rIns="95573" bIns="47786" rtlCol="0"/>
          <a:lstStyle>
            <a:lvl1pPr algn="l">
              <a:defRPr sz="1300"/>
            </a:lvl1pPr>
          </a:lstStyle>
          <a:p>
            <a:endParaRPr lang="fr-BE"/>
          </a:p>
        </p:txBody>
      </p:sp>
      <p:sp>
        <p:nvSpPr>
          <p:cNvPr id="3" name="Espace réservé de la date 2"/>
          <p:cNvSpPr>
            <a:spLocks noGrp="1"/>
          </p:cNvSpPr>
          <p:nvPr>
            <p:ph type="dt" sz="quarter" idx="1"/>
          </p:nvPr>
        </p:nvSpPr>
        <p:spPr>
          <a:xfrm>
            <a:off x="3850443" y="1"/>
            <a:ext cx="2945660" cy="498135"/>
          </a:xfrm>
          <a:prstGeom prst="rect">
            <a:avLst/>
          </a:prstGeom>
        </p:spPr>
        <p:txBody>
          <a:bodyPr vert="horz" lIns="95573" tIns="47786" rIns="95573" bIns="47786" rtlCol="0"/>
          <a:lstStyle>
            <a:lvl1pPr algn="r">
              <a:defRPr sz="1300"/>
            </a:lvl1pPr>
          </a:lstStyle>
          <a:p>
            <a:fld id="{0E196E07-F75B-4D6C-8D13-13FA62950BD2}" type="datetimeFigureOut">
              <a:rPr lang="fr-BE" smtClean="0"/>
              <a:t>13-06-22</a:t>
            </a:fld>
            <a:endParaRPr lang="fr-BE"/>
          </a:p>
        </p:txBody>
      </p:sp>
      <p:sp>
        <p:nvSpPr>
          <p:cNvPr id="4" name="Espace réservé du pied de page 3"/>
          <p:cNvSpPr>
            <a:spLocks noGrp="1"/>
          </p:cNvSpPr>
          <p:nvPr>
            <p:ph type="ftr" sz="quarter" idx="2"/>
          </p:nvPr>
        </p:nvSpPr>
        <p:spPr>
          <a:xfrm>
            <a:off x="0" y="9430092"/>
            <a:ext cx="2945660" cy="498134"/>
          </a:xfrm>
          <a:prstGeom prst="rect">
            <a:avLst/>
          </a:prstGeom>
        </p:spPr>
        <p:txBody>
          <a:bodyPr vert="horz" lIns="95573" tIns="47786" rIns="95573" bIns="47786" rtlCol="0" anchor="b"/>
          <a:lstStyle>
            <a:lvl1pPr algn="l">
              <a:defRPr sz="1300"/>
            </a:lvl1pPr>
          </a:lstStyle>
          <a:p>
            <a:endParaRPr lang="fr-BE"/>
          </a:p>
        </p:txBody>
      </p:sp>
      <p:sp>
        <p:nvSpPr>
          <p:cNvPr id="5" name="Espace réservé du numéro de diapositive 4"/>
          <p:cNvSpPr>
            <a:spLocks noGrp="1"/>
          </p:cNvSpPr>
          <p:nvPr>
            <p:ph type="sldNum" sz="quarter" idx="3"/>
          </p:nvPr>
        </p:nvSpPr>
        <p:spPr>
          <a:xfrm>
            <a:off x="3850443" y="9430092"/>
            <a:ext cx="2945660" cy="498134"/>
          </a:xfrm>
          <a:prstGeom prst="rect">
            <a:avLst/>
          </a:prstGeom>
        </p:spPr>
        <p:txBody>
          <a:bodyPr vert="horz" lIns="95573" tIns="47786" rIns="95573" bIns="47786" rtlCol="0" anchor="b"/>
          <a:lstStyle>
            <a:lvl1pPr algn="r">
              <a:defRPr sz="1300"/>
            </a:lvl1pPr>
          </a:lstStyle>
          <a:p>
            <a:fld id="{E4D2619B-4DEB-4517-9F68-83E23C24487E}" type="slidenum">
              <a:rPr lang="fr-BE" smtClean="0"/>
              <a:t>‹N°›</a:t>
            </a:fld>
            <a:endParaRPr lang="fr-BE"/>
          </a:p>
        </p:txBody>
      </p:sp>
    </p:spTree>
    <p:extLst>
      <p:ext uri="{BB962C8B-B14F-4D97-AF65-F5344CB8AC3E}">
        <p14:creationId xmlns:p14="http://schemas.microsoft.com/office/powerpoint/2010/main" val="15921055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5660" cy="498135"/>
          </a:xfrm>
          <a:prstGeom prst="rect">
            <a:avLst/>
          </a:prstGeom>
        </p:spPr>
        <p:txBody>
          <a:bodyPr vert="horz" lIns="95573" tIns="47786" rIns="95573" bIns="47786" rtlCol="0"/>
          <a:lstStyle>
            <a:lvl1pPr algn="l">
              <a:defRPr sz="1300"/>
            </a:lvl1pPr>
          </a:lstStyle>
          <a:p>
            <a:endParaRPr lang="fr-BE"/>
          </a:p>
        </p:txBody>
      </p:sp>
      <p:sp>
        <p:nvSpPr>
          <p:cNvPr id="3" name="Espace réservé de la date 2"/>
          <p:cNvSpPr>
            <a:spLocks noGrp="1"/>
          </p:cNvSpPr>
          <p:nvPr>
            <p:ph type="dt" idx="1"/>
          </p:nvPr>
        </p:nvSpPr>
        <p:spPr>
          <a:xfrm>
            <a:off x="3850443" y="1"/>
            <a:ext cx="2945660" cy="498135"/>
          </a:xfrm>
          <a:prstGeom prst="rect">
            <a:avLst/>
          </a:prstGeom>
        </p:spPr>
        <p:txBody>
          <a:bodyPr vert="horz" lIns="95573" tIns="47786" rIns="95573" bIns="47786" rtlCol="0"/>
          <a:lstStyle>
            <a:lvl1pPr algn="r">
              <a:defRPr sz="1300"/>
            </a:lvl1pPr>
          </a:lstStyle>
          <a:p>
            <a:fld id="{DFBEB38A-C0D4-4564-8185-1138F14668D2}" type="datetimeFigureOut">
              <a:rPr lang="fr-BE" smtClean="0"/>
              <a:t>13-06-22</a:t>
            </a:fld>
            <a:endParaRPr lang="fr-BE"/>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5573" tIns="47786" rIns="95573" bIns="47786" rtlCol="0" anchor="ctr"/>
          <a:lstStyle/>
          <a:p>
            <a:endParaRPr lang="fr-BE"/>
          </a:p>
        </p:txBody>
      </p:sp>
      <p:sp>
        <p:nvSpPr>
          <p:cNvPr id="5" name="Espace réservé des notes 4"/>
          <p:cNvSpPr>
            <a:spLocks noGrp="1"/>
          </p:cNvSpPr>
          <p:nvPr>
            <p:ph type="body" sz="quarter" idx="3"/>
          </p:nvPr>
        </p:nvSpPr>
        <p:spPr>
          <a:xfrm>
            <a:off x="679768" y="4777959"/>
            <a:ext cx="5438140" cy="3909238"/>
          </a:xfrm>
          <a:prstGeom prst="rect">
            <a:avLst/>
          </a:prstGeom>
        </p:spPr>
        <p:txBody>
          <a:bodyPr vert="horz" lIns="95573" tIns="47786" rIns="95573" bIns="47786"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9430092"/>
            <a:ext cx="2945660" cy="498134"/>
          </a:xfrm>
          <a:prstGeom prst="rect">
            <a:avLst/>
          </a:prstGeom>
        </p:spPr>
        <p:txBody>
          <a:bodyPr vert="horz" lIns="95573" tIns="47786" rIns="95573" bIns="47786" rtlCol="0" anchor="b"/>
          <a:lstStyle>
            <a:lvl1pPr algn="l">
              <a:defRPr sz="1300"/>
            </a:lvl1pPr>
          </a:lstStyle>
          <a:p>
            <a:endParaRPr lang="fr-BE"/>
          </a:p>
        </p:txBody>
      </p:sp>
      <p:sp>
        <p:nvSpPr>
          <p:cNvPr id="7" name="Espace réservé du numéro de diapositive 6"/>
          <p:cNvSpPr>
            <a:spLocks noGrp="1"/>
          </p:cNvSpPr>
          <p:nvPr>
            <p:ph type="sldNum" sz="quarter" idx="5"/>
          </p:nvPr>
        </p:nvSpPr>
        <p:spPr>
          <a:xfrm>
            <a:off x="3850443" y="9430092"/>
            <a:ext cx="2945660" cy="498134"/>
          </a:xfrm>
          <a:prstGeom prst="rect">
            <a:avLst/>
          </a:prstGeom>
        </p:spPr>
        <p:txBody>
          <a:bodyPr vert="horz" lIns="95573" tIns="47786" rIns="95573" bIns="47786" rtlCol="0" anchor="b"/>
          <a:lstStyle>
            <a:lvl1pPr algn="r">
              <a:defRPr sz="1300"/>
            </a:lvl1pPr>
          </a:lstStyle>
          <a:p>
            <a:fld id="{056517A8-8B44-44A9-8D63-2C75CD3495A4}" type="slidenum">
              <a:rPr lang="fr-BE" smtClean="0"/>
              <a:t>‹N°›</a:t>
            </a:fld>
            <a:endParaRPr lang="fr-BE"/>
          </a:p>
        </p:txBody>
      </p:sp>
    </p:spTree>
    <p:extLst>
      <p:ext uri="{BB962C8B-B14F-4D97-AF65-F5344CB8AC3E}">
        <p14:creationId xmlns:p14="http://schemas.microsoft.com/office/powerpoint/2010/main" val="342600789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Tree>
    <p:extLst>
      <p:ext uri="{BB962C8B-B14F-4D97-AF65-F5344CB8AC3E}">
        <p14:creationId xmlns:p14="http://schemas.microsoft.com/office/powerpoint/2010/main" val="148959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5"/>
          </p:nvPr>
        </p:nvSpPr>
        <p:spPr/>
        <p:txBody>
          <a:bodyPr/>
          <a:lstStyle/>
          <a:p>
            <a:fld id="{F37E752D-043E-4FA7-B755-8C2074C7ABBD}" type="slidenum">
              <a:rPr lang="fr-FR" smtClean="0"/>
              <a:t>11</a:t>
            </a:fld>
            <a:endParaRPr lang="fr-FR"/>
          </a:p>
        </p:txBody>
      </p:sp>
    </p:spTree>
    <p:extLst>
      <p:ext uri="{BB962C8B-B14F-4D97-AF65-F5344CB8AC3E}">
        <p14:creationId xmlns:p14="http://schemas.microsoft.com/office/powerpoint/2010/main" val="588951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5"/>
          </p:nvPr>
        </p:nvSpPr>
        <p:spPr/>
        <p:txBody>
          <a:bodyPr/>
          <a:lstStyle/>
          <a:p>
            <a:fld id="{F37E752D-043E-4FA7-B755-8C2074C7ABBD}" type="slidenum">
              <a:rPr lang="fr-FR" smtClean="0"/>
              <a:t>12</a:t>
            </a:fld>
            <a:endParaRPr lang="fr-FR"/>
          </a:p>
        </p:txBody>
      </p:sp>
    </p:spTree>
    <p:extLst>
      <p:ext uri="{BB962C8B-B14F-4D97-AF65-F5344CB8AC3E}">
        <p14:creationId xmlns:p14="http://schemas.microsoft.com/office/powerpoint/2010/main" val="1624759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Ambitions </a:t>
            </a:r>
          </a:p>
          <a:p>
            <a:endParaRPr lang="fr-FR" dirty="0"/>
          </a:p>
          <a:p>
            <a:r>
              <a:rPr lang="fr-FR" dirty="0"/>
              <a:t>Attente</a:t>
            </a:r>
            <a:r>
              <a:rPr lang="fr-FR" baseline="0" dirty="0"/>
              <a:t> vis-à-vis de l’AT et de </a:t>
            </a:r>
            <a:r>
              <a:rPr lang="fr-FR" baseline="0" dirty="0" err="1"/>
              <a:t>l’urba</a:t>
            </a:r>
            <a:r>
              <a:rPr lang="fr-FR" baseline="0" dirty="0"/>
              <a:t> sont importante </a:t>
            </a:r>
          </a:p>
          <a:p>
            <a:endParaRPr lang="fr-BE" dirty="0"/>
          </a:p>
        </p:txBody>
      </p:sp>
    </p:spTree>
    <p:extLst>
      <p:ext uri="{BB962C8B-B14F-4D97-AF65-F5344CB8AC3E}">
        <p14:creationId xmlns:p14="http://schemas.microsoft.com/office/powerpoint/2010/main" val="226983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aseline="0" dirty="0"/>
              <a:t>&gt;&gt; Besoin de mobiliser une </a:t>
            </a:r>
            <a:r>
              <a:rPr lang="fr-FR" sz="1200" baseline="0" dirty="0" err="1"/>
              <a:t>éhelle</a:t>
            </a:r>
            <a:r>
              <a:rPr lang="fr-FR" sz="1200" baseline="0" dirty="0"/>
              <a:t> intermédiaire permettant une action collective et/ou facilitant l’action individuelle</a:t>
            </a:r>
          </a:p>
          <a:p>
            <a:endParaRPr lang="fr-BE" dirty="0"/>
          </a:p>
        </p:txBody>
      </p:sp>
    </p:spTree>
    <p:extLst>
      <p:ext uri="{BB962C8B-B14F-4D97-AF65-F5344CB8AC3E}">
        <p14:creationId xmlns:p14="http://schemas.microsoft.com/office/powerpoint/2010/main" val="1501329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solidFill>
                  <a:srgbClr val="000000"/>
                </a:solidFill>
                <a:effectLst/>
                <a:latin typeface="Helvetica Neue Light"/>
                <a:ea typeface="Times New Roman" panose="02020603050405020304" pitchFamily="18" charset="0"/>
                <a:cs typeface="Times New Roman" panose="02020603050405020304" pitchFamily="18" charset="0"/>
              </a:rPr>
              <a:t>L’objectif de cette partie est de faire une première analyse du quartier pour pouvoir le situer dans la structure du territoire, identifier l’accessibilités, les complémentarités… Une bonne partie de cette analyse peut être commencée en chambre cependant, certains éléments nécessiteront déjà à ce stade une connaissance du terrain tel que l’ambiance au l’accessibilité effective des quartiers à proximité. </a:t>
            </a:r>
            <a:endParaRPr lang="fr-BE" sz="1800" dirty="0">
              <a:solidFill>
                <a:srgbClr val="000000"/>
              </a:solidFill>
              <a:effectLst/>
              <a:latin typeface="Helvetica Neue Light"/>
              <a:ea typeface="Times New Roman" panose="02020603050405020304" pitchFamily="18" charset="0"/>
              <a:cs typeface="Times New Roman" panose="02020603050405020304" pitchFamily="18" charset="0"/>
            </a:endParaRPr>
          </a:p>
          <a:p>
            <a:endParaRPr lang="fr-BE" dirty="0"/>
          </a:p>
        </p:txBody>
      </p:sp>
    </p:spTree>
    <p:extLst>
      <p:ext uri="{BB962C8B-B14F-4D97-AF65-F5344CB8AC3E}">
        <p14:creationId xmlns:p14="http://schemas.microsoft.com/office/powerpoint/2010/main" val="5144641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ge de garde">
    <p:bg>
      <p:bgPr>
        <a:solidFill>
          <a:srgbClr val="2E75B6"/>
        </a:solidFill>
        <a:effectLst/>
      </p:bgPr>
    </p:bg>
    <p:spTree>
      <p:nvGrpSpPr>
        <p:cNvPr id="1" name=""/>
        <p:cNvGrpSpPr/>
        <p:nvPr/>
      </p:nvGrpSpPr>
      <p:grpSpPr>
        <a:xfrm>
          <a:off x="0" y="0"/>
          <a:ext cx="0" cy="0"/>
          <a:chOff x="0" y="0"/>
          <a:chExt cx="0" cy="0"/>
        </a:xfrm>
      </p:grpSpPr>
      <p:sp>
        <p:nvSpPr>
          <p:cNvPr id="20" name="Rectangle 19"/>
          <p:cNvSpPr/>
          <p:nvPr userDrawn="1"/>
        </p:nvSpPr>
        <p:spPr>
          <a:xfrm>
            <a:off x="0" y="0"/>
            <a:ext cx="12192000" cy="6858000"/>
          </a:xfrm>
          <a:prstGeom prst="rect">
            <a:avLst/>
          </a:prstGeom>
          <a:solidFill>
            <a:srgbClr val="2E75B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800">
              <a:noFill/>
            </a:endParaRPr>
          </a:p>
        </p:txBody>
      </p:sp>
      <p:sp>
        <p:nvSpPr>
          <p:cNvPr id="2" name="Titre 1"/>
          <p:cNvSpPr>
            <a:spLocks noGrp="1"/>
          </p:cNvSpPr>
          <p:nvPr>
            <p:ph type="ctrTitle"/>
          </p:nvPr>
        </p:nvSpPr>
        <p:spPr>
          <a:xfrm>
            <a:off x="1524000" y="2495938"/>
            <a:ext cx="9144000" cy="1387501"/>
          </a:xfrm>
          <a:prstGeom prst="rect">
            <a:avLst/>
          </a:prstGeom>
        </p:spPr>
        <p:txBody>
          <a:bodyPr anchor="b">
            <a:normAutofit/>
          </a:bodyPr>
          <a:lstStyle>
            <a:lvl1pPr algn="ctr">
              <a:defRPr sz="4000" b="1">
                <a:solidFill>
                  <a:schemeClr val="bg1"/>
                </a:solidFill>
                <a:latin typeface="Arial" panose="020B0604020202020204" pitchFamily="34" charset="0"/>
                <a:cs typeface="Arial" panose="020B0604020202020204" pitchFamily="34" charset="0"/>
              </a:defRPr>
            </a:lvl1pPr>
          </a:lstStyle>
          <a:p>
            <a:r>
              <a:rPr lang="fr-FR"/>
              <a:t>Modifiez le style du titre</a:t>
            </a:r>
            <a:endParaRPr lang="fr-BE"/>
          </a:p>
        </p:txBody>
      </p:sp>
      <p:sp>
        <p:nvSpPr>
          <p:cNvPr id="3" name="Sous-titre 2"/>
          <p:cNvSpPr>
            <a:spLocks noGrp="1"/>
          </p:cNvSpPr>
          <p:nvPr>
            <p:ph type="subTitle" idx="1"/>
          </p:nvPr>
        </p:nvSpPr>
        <p:spPr>
          <a:xfrm>
            <a:off x="1524000" y="4004052"/>
            <a:ext cx="9144000" cy="817687"/>
          </a:xfrm>
          <a:prstGeom prst="rect">
            <a:avLst/>
          </a:prstGeom>
        </p:spPr>
        <p:txBody>
          <a:bodyPr/>
          <a:lstStyle>
            <a:lvl1pPr marL="0" indent="0" algn="ctr">
              <a:buNone/>
              <a:defRPr lang="fr-BE" dirty="0">
                <a:solidFill>
                  <a:schemeClr val="bg1"/>
                </a:solidFill>
                <a:latin typeface="Arial" panose="020B0604020202020204" pitchFamily="34" charset="0"/>
                <a:cs typeface="Arial" panose="020B0604020202020204" pitchFamily="34" charset="0"/>
              </a:defRPr>
            </a:lvl1pPr>
            <a:lvl2pPr marL="457155" indent="0" algn="ctr">
              <a:buNone/>
              <a:defRPr sz="2000"/>
            </a:lvl2pPr>
            <a:lvl3pPr marL="914309" indent="0" algn="ctr">
              <a:buNone/>
              <a:defRPr sz="1800"/>
            </a:lvl3pPr>
            <a:lvl4pPr marL="1371464" indent="0" algn="ctr">
              <a:buNone/>
              <a:defRPr sz="1600"/>
            </a:lvl4pPr>
            <a:lvl5pPr marL="1828618" indent="0" algn="ctr">
              <a:buNone/>
              <a:defRPr sz="1600"/>
            </a:lvl5pPr>
            <a:lvl6pPr marL="2285774" indent="0" algn="ctr">
              <a:buNone/>
              <a:defRPr sz="1600"/>
            </a:lvl6pPr>
            <a:lvl7pPr marL="2742926" indent="0" algn="ctr">
              <a:buNone/>
              <a:defRPr sz="1600"/>
            </a:lvl7pPr>
            <a:lvl8pPr marL="3200080" indent="0" algn="ctr">
              <a:buNone/>
              <a:defRPr sz="1600"/>
            </a:lvl8pPr>
            <a:lvl9pPr marL="3657235" indent="0" algn="ctr">
              <a:buNone/>
              <a:defRPr sz="1600"/>
            </a:lvl9pPr>
          </a:lstStyle>
          <a:p>
            <a:r>
              <a:rPr lang="fr-FR"/>
              <a:t>Modifier le style des sous-titres du masque</a:t>
            </a:r>
            <a:endParaRPr lang="fr-BE"/>
          </a:p>
        </p:txBody>
      </p:sp>
      <p:pic>
        <p:nvPicPr>
          <p:cNvPr id="7" name="Imag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86190" y="646355"/>
            <a:ext cx="2419619" cy="1208064"/>
          </a:xfrm>
          <a:prstGeom prst="rect">
            <a:avLst/>
          </a:prstGeom>
        </p:spPr>
      </p:pic>
      <p:sp>
        <p:nvSpPr>
          <p:cNvPr id="15" name="Rectangle 14"/>
          <p:cNvSpPr/>
          <p:nvPr userDrawn="1"/>
        </p:nvSpPr>
        <p:spPr>
          <a:xfrm>
            <a:off x="0" y="5713003"/>
            <a:ext cx="12192000" cy="11450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800"/>
          </a:p>
        </p:txBody>
      </p:sp>
      <p:pic>
        <p:nvPicPr>
          <p:cNvPr id="16" name="Image 1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208764" y="6154404"/>
            <a:ext cx="752338" cy="394874"/>
          </a:xfrm>
          <a:prstGeom prst="rect">
            <a:avLst/>
          </a:prstGeom>
        </p:spPr>
      </p:pic>
      <p:pic>
        <p:nvPicPr>
          <p:cNvPr id="17" name="Image 16"/>
          <p:cNvPicPr>
            <a:picLocks/>
          </p:cNvPicPr>
          <p:nvPr userDrawn="1"/>
        </p:nvPicPr>
        <p:blipFill>
          <a:blip r:embed="rId4" cstate="screen">
            <a:extLst>
              <a:ext uri="{28A0092B-C50C-407E-A947-70E740481C1C}">
                <a14:useLocalDpi xmlns:a14="http://schemas.microsoft.com/office/drawing/2010/main"/>
              </a:ext>
            </a:extLst>
          </a:blip>
          <a:stretch>
            <a:fillRect/>
          </a:stretch>
        </p:blipFill>
        <p:spPr>
          <a:xfrm>
            <a:off x="5689600" y="6098399"/>
            <a:ext cx="609600" cy="448818"/>
          </a:xfrm>
          <a:prstGeom prst="rect">
            <a:avLst/>
          </a:prstGeom>
        </p:spPr>
      </p:pic>
      <p:pic>
        <p:nvPicPr>
          <p:cNvPr id="18" name="Image 17"/>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027698" y="6171914"/>
            <a:ext cx="762000" cy="303848"/>
          </a:xfrm>
          <a:prstGeom prst="rect">
            <a:avLst/>
          </a:prstGeom>
        </p:spPr>
      </p:pic>
    </p:spTree>
    <p:extLst>
      <p:ext uri="{BB962C8B-B14F-4D97-AF65-F5344CB8AC3E}">
        <p14:creationId xmlns:p14="http://schemas.microsoft.com/office/powerpoint/2010/main" val="1339148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hapitre">
    <p:bg>
      <p:bgPr>
        <a:gradFill>
          <a:gsLst>
            <a:gs pos="0">
              <a:srgbClr val="2E75B6">
                <a:shade val="30000"/>
                <a:satMod val="115000"/>
              </a:srgbClr>
            </a:gs>
            <a:gs pos="50000">
              <a:srgbClr val="2E75B6">
                <a:shade val="67500"/>
                <a:satMod val="115000"/>
              </a:srgbClr>
            </a:gs>
            <a:gs pos="100000">
              <a:srgbClr val="2E75B6"/>
            </a:gs>
          </a:gsLst>
          <a:lin ang="18900000" scaled="1"/>
        </a:gradFill>
        <a:effectLst/>
      </p:bgPr>
    </p:bg>
    <p:spTree>
      <p:nvGrpSpPr>
        <p:cNvPr id="1" name=""/>
        <p:cNvGrpSpPr/>
        <p:nvPr/>
      </p:nvGrpSpPr>
      <p:grpSpPr>
        <a:xfrm>
          <a:off x="0" y="0"/>
          <a:ext cx="0" cy="0"/>
          <a:chOff x="0" y="0"/>
          <a:chExt cx="0" cy="0"/>
        </a:xfrm>
      </p:grpSpPr>
      <p:pic>
        <p:nvPicPr>
          <p:cNvPr id="3" name="Imag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8900" y="-102389"/>
            <a:ext cx="12280900" cy="6960389"/>
          </a:xfrm>
          <a:prstGeom prst="rect">
            <a:avLst/>
          </a:prstGeom>
        </p:spPr>
      </p:pic>
      <p:sp>
        <p:nvSpPr>
          <p:cNvPr id="4" name="Rectangle 3"/>
          <p:cNvSpPr/>
          <p:nvPr userDrawn="1"/>
        </p:nvSpPr>
        <p:spPr>
          <a:xfrm>
            <a:off x="0" y="0"/>
            <a:ext cx="12192000" cy="6858000"/>
          </a:xfrm>
          <a:prstGeom prst="rect">
            <a:avLst/>
          </a:prstGeom>
          <a:gradFill>
            <a:gsLst>
              <a:gs pos="95000">
                <a:srgbClr val="2E75B6">
                  <a:shade val="30000"/>
                  <a:satMod val="115000"/>
                  <a:alpha val="48000"/>
                </a:srgbClr>
              </a:gs>
              <a:gs pos="1000">
                <a:srgbClr val="2E75B6"/>
              </a:gs>
            </a:gsLst>
            <a:lin ang="189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 name="Titre 1"/>
          <p:cNvSpPr>
            <a:spLocks noGrp="1"/>
          </p:cNvSpPr>
          <p:nvPr>
            <p:ph type="ctrTitle"/>
          </p:nvPr>
        </p:nvSpPr>
        <p:spPr>
          <a:xfrm>
            <a:off x="1523999" y="2327093"/>
            <a:ext cx="9144000" cy="1464659"/>
          </a:xfrm>
          <a:prstGeom prst="rect">
            <a:avLst/>
          </a:prstGeom>
        </p:spPr>
        <p:txBody>
          <a:bodyPr anchor="t">
            <a:normAutofit/>
          </a:bodyPr>
          <a:lstStyle>
            <a:lvl1pPr algn="ctr">
              <a:defRPr sz="3600" b="1">
                <a:solidFill>
                  <a:schemeClr val="bg1"/>
                </a:solidFill>
                <a:latin typeface="Arial" panose="020B0604020202020204" pitchFamily="34" charset="0"/>
                <a:cs typeface="Arial" panose="020B0604020202020204" pitchFamily="34" charset="0"/>
              </a:defRPr>
            </a:lvl1pPr>
          </a:lstStyle>
          <a:p>
            <a:r>
              <a:rPr lang="fr-FR"/>
              <a:t>Modifiez le style du titre</a:t>
            </a:r>
            <a:endParaRPr lang="fr-BE"/>
          </a:p>
        </p:txBody>
      </p:sp>
      <p:pic>
        <p:nvPicPr>
          <p:cNvPr id="9" name="Imag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3171" y="5364367"/>
            <a:ext cx="1885657" cy="941831"/>
          </a:xfrm>
          <a:prstGeom prst="rect">
            <a:avLst/>
          </a:prstGeom>
        </p:spPr>
      </p:pic>
    </p:spTree>
    <p:extLst>
      <p:ext uri="{BB962C8B-B14F-4D97-AF65-F5344CB8AC3E}">
        <p14:creationId xmlns:p14="http://schemas.microsoft.com/office/powerpoint/2010/main" val="3263555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re et contenu 2 colonnes">
    <p:spTree>
      <p:nvGrpSpPr>
        <p:cNvPr id="1" name=""/>
        <p:cNvGrpSpPr/>
        <p:nvPr/>
      </p:nvGrpSpPr>
      <p:grpSpPr>
        <a:xfrm>
          <a:off x="0" y="0"/>
          <a:ext cx="0" cy="0"/>
          <a:chOff x="0" y="0"/>
          <a:chExt cx="0" cy="0"/>
        </a:xfrm>
      </p:grpSpPr>
      <p:sp>
        <p:nvSpPr>
          <p:cNvPr id="2" name="Titre 1"/>
          <p:cNvSpPr>
            <a:spLocks noGrp="1"/>
          </p:cNvSpPr>
          <p:nvPr>
            <p:ph type="title"/>
          </p:nvPr>
        </p:nvSpPr>
        <p:spPr>
          <a:xfrm>
            <a:off x="307497" y="365125"/>
            <a:ext cx="11595887" cy="824404"/>
          </a:xfrm>
          <a:prstGeom prst="rect">
            <a:avLst/>
          </a:prstGeom>
        </p:spPr>
        <p:txBody>
          <a:bodyPr anchor="t">
            <a:normAutofit/>
          </a:bodyPr>
          <a:lstStyle>
            <a:lvl1pPr>
              <a:defRPr sz="2800" b="1">
                <a:solidFill>
                  <a:srgbClr val="90AC50"/>
                </a:solidFill>
                <a:latin typeface="Arial" panose="020B0604020202020204" pitchFamily="34" charset="0"/>
                <a:cs typeface="Arial" panose="020B0604020202020204" pitchFamily="34" charset="0"/>
              </a:defRPr>
            </a:lvl1pPr>
          </a:lstStyle>
          <a:p>
            <a:r>
              <a:rPr lang="fr-FR"/>
              <a:t>Modifiez le style du titre</a:t>
            </a:r>
            <a:endParaRPr lang="fr-BE"/>
          </a:p>
        </p:txBody>
      </p:sp>
      <p:sp>
        <p:nvSpPr>
          <p:cNvPr id="10" name="Espace réservé du texte 2"/>
          <p:cNvSpPr>
            <a:spLocks noGrp="1"/>
          </p:cNvSpPr>
          <p:nvPr>
            <p:ph type="body" idx="1"/>
          </p:nvPr>
        </p:nvSpPr>
        <p:spPr>
          <a:xfrm>
            <a:off x="307497" y="1490213"/>
            <a:ext cx="5543046" cy="3832815"/>
          </a:xfrm>
          <a:prstGeom prst="rect">
            <a:avLst/>
          </a:prstGeom>
        </p:spPr>
        <p:txBody>
          <a:bodyPr/>
          <a:lstStyle>
            <a:lvl1pPr marL="0" indent="0">
              <a:buNone/>
              <a:defRPr sz="240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fr-FR"/>
          </a:p>
        </p:txBody>
      </p:sp>
      <p:sp>
        <p:nvSpPr>
          <p:cNvPr id="12" name="Espace réservé du texte 2"/>
          <p:cNvSpPr>
            <a:spLocks noGrp="1"/>
          </p:cNvSpPr>
          <p:nvPr>
            <p:ph type="body" idx="13"/>
          </p:nvPr>
        </p:nvSpPr>
        <p:spPr>
          <a:xfrm>
            <a:off x="6198499" y="1490213"/>
            <a:ext cx="5704885" cy="3832815"/>
          </a:xfrm>
          <a:prstGeom prst="rect">
            <a:avLst/>
          </a:prstGeom>
        </p:spPr>
        <p:txBody>
          <a:bodyPr/>
          <a:lstStyle>
            <a:lvl1pPr marL="0" indent="0">
              <a:buNone/>
              <a:defRPr sz="240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fr-FR"/>
          </a:p>
        </p:txBody>
      </p:sp>
      <p:sp>
        <p:nvSpPr>
          <p:cNvPr id="11" name="Espace réservé du texte 2"/>
          <p:cNvSpPr>
            <a:spLocks noGrp="1"/>
          </p:cNvSpPr>
          <p:nvPr>
            <p:ph type="body" idx="11"/>
          </p:nvPr>
        </p:nvSpPr>
        <p:spPr>
          <a:xfrm>
            <a:off x="2112694" y="6120701"/>
            <a:ext cx="5659705" cy="365125"/>
          </a:xfrm>
          <a:prstGeom prst="rect">
            <a:avLst/>
          </a:prstGeom>
        </p:spPr>
        <p:txBody>
          <a:bodyPr anchor="ctr">
            <a:normAutofit/>
          </a:bodyPr>
          <a:lstStyle>
            <a:lvl1pPr marL="0" indent="0">
              <a:buNone/>
              <a:defRPr sz="1200" baseline="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fr-FR"/>
          </a:p>
        </p:txBody>
      </p:sp>
      <p:sp>
        <p:nvSpPr>
          <p:cNvPr id="6" name="ZoneTexte 5"/>
          <p:cNvSpPr txBox="1"/>
          <p:nvPr userDrawn="1"/>
        </p:nvSpPr>
        <p:spPr>
          <a:xfrm>
            <a:off x="11257925" y="6396179"/>
            <a:ext cx="645458" cy="323165"/>
          </a:xfrm>
          <a:prstGeom prst="rect">
            <a:avLst/>
          </a:prstGeom>
          <a:noFill/>
        </p:spPr>
        <p:txBody>
          <a:bodyPr wrap="square" rtlCol="0">
            <a:spAutoFit/>
          </a:bodyPr>
          <a:lstStyle/>
          <a:p>
            <a:fld id="{6C5CD0AC-0622-443D-AB8F-478B1E3A8ACD}" type="slidenum">
              <a:rPr lang="en-US" sz="1500" b="1" smtClean="0">
                <a:solidFill>
                  <a:schemeClr val="bg1"/>
                </a:solidFill>
              </a:rPr>
              <a:t>‹N°›</a:t>
            </a:fld>
            <a:endParaRPr lang="fr-BE" sz="1500" b="1">
              <a:solidFill>
                <a:schemeClr val="bg1"/>
              </a:solidFill>
            </a:endParaRPr>
          </a:p>
        </p:txBody>
      </p:sp>
    </p:spTree>
    <p:extLst>
      <p:ext uri="{BB962C8B-B14F-4D97-AF65-F5344CB8AC3E}">
        <p14:creationId xmlns:p14="http://schemas.microsoft.com/office/powerpoint/2010/main" val="209356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itre">
    <p:bg>
      <p:bgPr>
        <a:gradFill>
          <a:gsLst>
            <a:gs pos="0">
              <a:srgbClr val="2E75B6">
                <a:shade val="30000"/>
                <a:satMod val="115000"/>
              </a:srgbClr>
            </a:gs>
            <a:gs pos="50000">
              <a:srgbClr val="2E75B6">
                <a:shade val="67500"/>
                <a:satMod val="115000"/>
              </a:srgbClr>
            </a:gs>
            <a:gs pos="100000">
              <a:srgbClr val="2E75B6"/>
            </a:gs>
          </a:gsLst>
          <a:lin ang="18900000" scaled="1"/>
        </a:gradFill>
        <a:effectLst/>
      </p:bgPr>
    </p:bg>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gradFill>
            <a:gsLst>
              <a:gs pos="0">
                <a:srgbClr val="2E75B6">
                  <a:shade val="30000"/>
                  <a:satMod val="115000"/>
                </a:srgbClr>
              </a:gs>
              <a:gs pos="50000">
                <a:srgbClr val="2E75B6">
                  <a:shade val="67500"/>
                  <a:satMod val="115000"/>
                </a:srgbClr>
              </a:gs>
              <a:gs pos="100000">
                <a:srgbClr val="2E75B6"/>
              </a:gs>
            </a:gsLst>
            <a:lin ang="189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800"/>
          </a:p>
        </p:txBody>
      </p:sp>
      <p:sp>
        <p:nvSpPr>
          <p:cNvPr id="2" name="Titre 1"/>
          <p:cNvSpPr>
            <a:spLocks noGrp="1"/>
          </p:cNvSpPr>
          <p:nvPr>
            <p:ph type="ctrTitle"/>
          </p:nvPr>
        </p:nvSpPr>
        <p:spPr>
          <a:xfrm>
            <a:off x="1523999" y="2327119"/>
            <a:ext cx="9144000" cy="1464659"/>
          </a:xfrm>
          <a:prstGeom prst="rect">
            <a:avLst/>
          </a:prstGeom>
        </p:spPr>
        <p:txBody>
          <a:bodyPr anchor="t">
            <a:normAutofit/>
          </a:bodyPr>
          <a:lstStyle>
            <a:lvl1pPr algn="ctr">
              <a:defRPr sz="3600" b="1">
                <a:solidFill>
                  <a:schemeClr val="bg1"/>
                </a:solidFill>
                <a:latin typeface="Arial" panose="020B0604020202020204" pitchFamily="34" charset="0"/>
                <a:cs typeface="Arial" panose="020B0604020202020204" pitchFamily="34" charset="0"/>
              </a:defRPr>
            </a:lvl1pPr>
          </a:lstStyle>
          <a:p>
            <a:r>
              <a:rPr lang="fr-FR"/>
              <a:t>Modifiez le style du titre</a:t>
            </a:r>
            <a:endParaRPr lang="fr-BE"/>
          </a:p>
        </p:txBody>
      </p:sp>
      <p:pic>
        <p:nvPicPr>
          <p:cNvPr id="9" name="Imag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61472" y="5364393"/>
            <a:ext cx="1469054" cy="733467"/>
          </a:xfrm>
          <a:prstGeom prst="rect">
            <a:avLst/>
          </a:prstGeom>
        </p:spPr>
      </p:pic>
    </p:spTree>
    <p:extLst>
      <p:ext uri="{BB962C8B-B14F-4D97-AF65-F5344CB8AC3E}">
        <p14:creationId xmlns:p14="http://schemas.microsoft.com/office/powerpoint/2010/main" val="308033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re et contenu 1 colonne">
    <p:spTree>
      <p:nvGrpSpPr>
        <p:cNvPr id="1" name=""/>
        <p:cNvGrpSpPr/>
        <p:nvPr/>
      </p:nvGrpSpPr>
      <p:grpSpPr>
        <a:xfrm>
          <a:off x="0" y="0"/>
          <a:ext cx="0" cy="0"/>
          <a:chOff x="0" y="0"/>
          <a:chExt cx="0" cy="0"/>
        </a:xfrm>
      </p:grpSpPr>
      <p:sp>
        <p:nvSpPr>
          <p:cNvPr id="2" name="Titre 1"/>
          <p:cNvSpPr>
            <a:spLocks noGrp="1"/>
          </p:cNvSpPr>
          <p:nvPr>
            <p:ph type="title"/>
          </p:nvPr>
        </p:nvSpPr>
        <p:spPr>
          <a:xfrm>
            <a:off x="307497" y="365125"/>
            <a:ext cx="11595887" cy="824404"/>
          </a:xfrm>
          <a:prstGeom prst="rect">
            <a:avLst/>
          </a:prstGeom>
        </p:spPr>
        <p:txBody>
          <a:bodyPr anchor="t">
            <a:normAutofit/>
          </a:bodyPr>
          <a:lstStyle>
            <a:lvl1pPr>
              <a:defRPr sz="2800" b="1">
                <a:solidFill>
                  <a:srgbClr val="90AC50"/>
                </a:solidFill>
                <a:latin typeface="Arial" panose="020B0604020202020204" pitchFamily="34" charset="0"/>
                <a:cs typeface="Arial" panose="020B0604020202020204" pitchFamily="34" charset="0"/>
              </a:defRPr>
            </a:lvl1pPr>
          </a:lstStyle>
          <a:p>
            <a:r>
              <a:rPr lang="fr-FR"/>
              <a:t>Modifiez le style du titre</a:t>
            </a:r>
            <a:endParaRPr lang="fr-BE"/>
          </a:p>
        </p:txBody>
      </p:sp>
      <p:sp>
        <p:nvSpPr>
          <p:cNvPr id="10" name="Espace réservé du texte 2"/>
          <p:cNvSpPr>
            <a:spLocks noGrp="1"/>
          </p:cNvSpPr>
          <p:nvPr>
            <p:ph type="body" idx="1" hasCustomPrompt="1"/>
          </p:nvPr>
        </p:nvSpPr>
        <p:spPr>
          <a:xfrm>
            <a:off x="307496" y="1490213"/>
            <a:ext cx="11595887" cy="3832815"/>
          </a:xfrm>
          <a:prstGeom prst="rect">
            <a:avLst/>
          </a:prstGeom>
        </p:spPr>
        <p:txBody>
          <a:bodyPr/>
          <a:lstStyle>
            <a:lvl1pPr marL="0" indent="0">
              <a:buNone/>
              <a:defRPr sz="240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Ceci est du texte</a:t>
            </a:r>
          </a:p>
        </p:txBody>
      </p:sp>
      <p:sp>
        <p:nvSpPr>
          <p:cNvPr id="11" name="Espace réservé du texte 2"/>
          <p:cNvSpPr>
            <a:spLocks noGrp="1"/>
          </p:cNvSpPr>
          <p:nvPr>
            <p:ph type="body" idx="11"/>
          </p:nvPr>
        </p:nvSpPr>
        <p:spPr>
          <a:xfrm>
            <a:off x="2112694" y="6120701"/>
            <a:ext cx="5659705" cy="365125"/>
          </a:xfrm>
          <a:prstGeom prst="rect">
            <a:avLst/>
          </a:prstGeom>
        </p:spPr>
        <p:txBody>
          <a:bodyPr anchor="ctr">
            <a:normAutofit/>
          </a:bodyPr>
          <a:lstStyle>
            <a:lvl1pPr marL="0" indent="0">
              <a:buNone/>
              <a:defRPr sz="1200" baseline="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fr-FR"/>
          </a:p>
        </p:txBody>
      </p:sp>
      <p:sp>
        <p:nvSpPr>
          <p:cNvPr id="3" name="ZoneTexte 2"/>
          <p:cNvSpPr txBox="1"/>
          <p:nvPr userDrawn="1"/>
        </p:nvSpPr>
        <p:spPr>
          <a:xfrm>
            <a:off x="11257925" y="6396179"/>
            <a:ext cx="645458" cy="323165"/>
          </a:xfrm>
          <a:prstGeom prst="rect">
            <a:avLst/>
          </a:prstGeom>
          <a:noFill/>
        </p:spPr>
        <p:txBody>
          <a:bodyPr wrap="square" rtlCol="0">
            <a:spAutoFit/>
          </a:bodyPr>
          <a:lstStyle/>
          <a:p>
            <a:fld id="{6C5CD0AC-0622-443D-AB8F-478B1E3A8ACD}" type="slidenum">
              <a:rPr lang="en-US" sz="1500" b="1" smtClean="0">
                <a:solidFill>
                  <a:schemeClr val="bg1"/>
                </a:solidFill>
              </a:rPr>
              <a:t>‹N°›</a:t>
            </a:fld>
            <a:endParaRPr lang="fr-BE" sz="1500" b="1">
              <a:solidFill>
                <a:schemeClr val="bg1"/>
              </a:solidFill>
            </a:endParaRPr>
          </a:p>
        </p:txBody>
      </p:sp>
    </p:spTree>
    <p:extLst>
      <p:ext uri="{BB962C8B-B14F-4D97-AF65-F5344CB8AC3E}">
        <p14:creationId xmlns:p14="http://schemas.microsoft.com/office/powerpoint/2010/main" val="1956054362"/>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u vierge">
    <p:spTree>
      <p:nvGrpSpPr>
        <p:cNvPr id="1" name=""/>
        <p:cNvGrpSpPr/>
        <p:nvPr/>
      </p:nvGrpSpPr>
      <p:grpSpPr>
        <a:xfrm>
          <a:off x="0" y="0"/>
          <a:ext cx="0" cy="0"/>
          <a:chOff x="0" y="0"/>
          <a:chExt cx="0" cy="0"/>
        </a:xfrm>
      </p:grpSpPr>
      <p:sp>
        <p:nvSpPr>
          <p:cNvPr id="3" name="Espace réservé du texte 2"/>
          <p:cNvSpPr>
            <a:spLocks noGrp="1"/>
          </p:cNvSpPr>
          <p:nvPr>
            <p:ph type="body" idx="11"/>
          </p:nvPr>
        </p:nvSpPr>
        <p:spPr>
          <a:xfrm>
            <a:off x="2112712" y="6315596"/>
            <a:ext cx="5177091" cy="365125"/>
          </a:xfrm>
          <a:prstGeom prst="rect">
            <a:avLst/>
          </a:prstGeom>
        </p:spPr>
        <p:txBody>
          <a:bodyPr anchor="ctr">
            <a:normAutofit/>
          </a:bodyPr>
          <a:lstStyle>
            <a:lvl1pPr marL="0" indent="0">
              <a:buNone/>
              <a:defRPr sz="1200" baseline="0">
                <a:solidFill>
                  <a:schemeClr val="bg1"/>
                </a:solidFill>
                <a:latin typeface="Arial" panose="020B0604020202020204" pitchFamily="34" charset="0"/>
                <a:cs typeface="Arial" panose="020B0604020202020204" pitchFamily="34" charset="0"/>
              </a:defRPr>
            </a:lvl1pPr>
            <a:lvl2pPr marL="457155" indent="0">
              <a:buNone/>
              <a:defRPr sz="2000">
                <a:solidFill>
                  <a:schemeClr val="tx1">
                    <a:tint val="75000"/>
                  </a:schemeClr>
                </a:solidFill>
              </a:defRPr>
            </a:lvl2pPr>
            <a:lvl3pPr marL="914309" indent="0">
              <a:buNone/>
              <a:defRPr sz="1800">
                <a:solidFill>
                  <a:schemeClr val="tx1">
                    <a:tint val="75000"/>
                  </a:schemeClr>
                </a:solidFill>
              </a:defRPr>
            </a:lvl3pPr>
            <a:lvl4pPr marL="1371464" indent="0">
              <a:buNone/>
              <a:defRPr sz="1600">
                <a:solidFill>
                  <a:schemeClr val="tx1">
                    <a:tint val="75000"/>
                  </a:schemeClr>
                </a:solidFill>
              </a:defRPr>
            </a:lvl4pPr>
            <a:lvl5pPr marL="1828618" indent="0">
              <a:buNone/>
              <a:defRPr sz="1600">
                <a:solidFill>
                  <a:schemeClr val="tx1">
                    <a:tint val="75000"/>
                  </a:schemeClr>
                </a:solidFill>
              </a:defRPr>
            </a:lvl5pPr>
            <a:lvl6pPr marL="2285774" indent="0">
              <a:buNone/>
              <a:defRPr sz="1600">
                <a:solidFill>
                  <a:schemeClr val="tx1">
                    <a:tint val="75000"/>
                  </a:schemeClr>
                </a:solidFill>
              </a:defRPr>
            </a:lvl6pPr>
            <a:lvl7pPr marL="2742926" indent="0">
              <a:buNone/>
              <a:defRPr sz="1600">
                <a:solidFill>
                  <a:schemeClr val="tx1">
                    <a:tint val="75000"/>
                  </a:schemeClr>
                </a:solidFill>
              </a:defRPr>
            </a:lvl7pPr>
            <a:lvl8pPr marL="3200080" indent="0">
              <a:buNone/>
              <a:defRPr sz="1600">
                <a:solidFill>
                  <a:schemeClr val="tx1">
                    <a:tint val="75000"/>
                  </a:schemeClr>
                </a:solidFill>
              </a:defRPr>
            </a:lvl8pPr>
            <a:lvl9pPr marL="3657235" indent="0">
              <a:buNone/>
              <a:defRPr sz="1600">
                <a:solidFill>
                  <a:schemeClr val="tx1">
                    <a:tint val="75000"/>
                  </a:schemeClr>
                </a:solidFill>
              </a:defRPr>
            </a:lvl9pPr>
          </a:lstStyle>
          <a:p>
            <a:pPr lvl="0"/>
            <a:endParaRPr lang="fr-FR"/>
          </a:p>
        </p:txBody>
      </p:sp>
    </p:spTree>
    <p:extLst>
      <p:ext uri="{BB962C8B-B14F-4D97-AF65-F5344CB8AC3E}">
        <p14:creationId xmlns:p14="http://schemas.microsoft.com/office/powerpoint/2010/main" val="3102300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u vierge pour image/graphique">
    <p:spTree>
      <p:nvGrpSpPr>
        <p:cNvPr id="1" name=""/>
        <p:cNvGrpSpPr/>
        <p:nvPr/>
      </p:nvGrpSpPr>
      <p:grpSpPr>
        <a:xfrm>
          <a:off x="0" y="0"/>
          <a:ext cx="0" cy="0"/>
          <a:chOff x="0" y="0"/>
          <a:chExt cx="0" cy="0"/>
        </a:xfrm>
      </p:grpSpPr>
      <p:sp>
        <p:nvSpPr>
          <p:cNvPr id="4" name="Espace réservé du contenu 2"/>
          <p:cNvSpPr>
            <a:spLocks noGrp="1"/>
          </p:cNvSpPr>
          <p:nvPr>
            <p:ph idx="14"/>
          </p:nvPr>
        </p:nvSpPr>
        <p:spPr>
          <a:xfrm>
            <a:off x="1" y="0"/>
            <a:ext cx="12192000" cy="5721350"/>
          </a:xfrm>
          <a:prstGeom prst="rect">
            <a:avLst/>
          </a:prstGeom>
        </p:spPr>
        <p:txBody>
          <a:bodyPr/>
          <a:lstStyle>
            <a:lvl1pPr>
              <a:defRPr>
                <a:solidFill>
                  <a:schemeClr val="tx1">
                    <a:lumMod val="65000"/>
                    <a:lumOff val="35000"/>
                  </a:schemeClr>
                </a:solidFill>
                <a:latin typeface="Arial" panose="020B0604020202020204" pitchFamily="34" charset="0"/>
                <a:cs typeface="Arial" panose="020B0604020202020204" pitchFamily="34" charset="0"/>
              </a:defRPr>
            </a:lvl1pPr>
            <a:lvl2pPr>
              <a:defRPr>
                <a:solidFill>
                  <a:schemeClr val="tx1">
                    <a:lumMod val="65000"/>
                    <a:lumOff val="35000"/>
                  </a:schemeClr>
                </a:solidFill>
                <a:latin typeface="Arial" panose="020B0604020202020204" pitchFamily="34" charset="0"/>
                <a:cs typeface="Arial" panose="020B0604020202020204" pitchFamily="34" charset="0"/>
              </a:defRPr>
            </a:lvl2pPr>
            <a:lvl3pPr>
              <a:defRPr>
                <a:solidFill>
                  <a:schemeClr val="tx1">
                    <a:lumMod val="65000"/>
                    <a:lumOff val="35000"/>
                  </a:schemeClr>
                </a:solidFill>
                <a:latin typeface="Arial" panose="020B0604020202020204" pitchFamily="34" charset="0"/>
                <a:cs typeface="Arial" panose="020B0604020202020204" pitchFamily="34" charset="0"/>
              </a:defRPr>
            </a:lvl3pPr>
            <a:lvl4pPr>
              <a:defRPr>
                <a:solidFill>
                  <a:schemeClr val="tx1">
                    <a:lumMod val="65000"/>
                    <a:lumOff val="35000"/>
                  </a:schemeClr>
                </a:solidFill>
                <a:latin typeface="Arial" panose="020B0604020202020204" pitchFamily="34" charset="0"/>
                <a:cs typeface="Arial" panose="020B0604020202020204" pitchFamily="34" charset="0"/>
              </a:defRPr>
            </a:lvl4pPr>
            <a:lvl5pPr>
              <a:defRPr>
                <a:solidFill>
                  <a:schemeClr val="tx1">
                    <a:lumMod val="65000"/>
                    <a:lumOff val="35000"/>
                  </a:schemeClr>
                </a:solidFill>
                <a:latin typeface="Arial" panose="020B0604020202020204" pitchFamily="34" charset="0"/>
                <a:cs typeface="Arial" panose="020B0604020202020204" pitchFamily="34" charset="0"/>
              </a:defRPr>
            </a:lvl5pPr>
          </a:lstStyle>
          <a:p>
            <a:pPr lvl="0"/>
            <a:endParaRPr lang="fr-BE"/>
          </a:p>
        </p:txBody>
      </p:sp>
      <p:sp>
        <p:nvSpPr>
          <p:cNvPr id="5" name="Espace réservé du texte 2"/>
          <p:cNvSpPr>
            <a:spLocks noGrp="1"/>
          </p:cNvSpPr>
          <p:nvPr>
            <p:ph type="body" idx="11"/>
          </p:nvPr>
        </p:nvSpPr>
        <p:spPr>
          <a:xfrm>
            <a:off x="2112712" y="6315596"/>
            <a:ext cx="5177091" cy="365125"/>
          </a:xfrm>
          <a:prstGeom prst="rect">
            <a:avLst/>
          </a:prstGeom>
        </p:spPr>
        <p:txBody>
          <a:bodyPr anchor="ctr">
            <a:normAutofit/>
          </a:bodyPr>
          <a:lstStyle>
            <a:lvl1pPr marL="0" indent="0">
              <a:buNone/>
              <a:defRPr sz="1200" baseline="0">
                <a:solidFill>
                  <a:schemeClr val="bg1"/>
                </a:solidFill>
                <a:latin typeface="Arial" panose="020B0604020202020204" pitchFamily="34" charset="0"/>
                <a:cs typeface="Arial" panose="020B0604020202020204" pitchFamily="34" charset="0"/>
              </a:defRPr>
            </a:lvl1pPr>
            <a:lvl2pPr marL="457155" indent="0">
              <a:buNone/>
              <a:defRPr sz="2000">
                <a:solidFill>
                  <a:schemeClr val="tx1">
                    <a:tint val="75000"/>
                  </a:schemeClr>
                </a:solidFill>
              </a:defRPr>
            </a:lvl2pPr>
            <a:lvl3pPr marL="914309" indent="0">
              <a:buNone/>
              <a:defRPr sz="1800">
                <a:solidFill>
                  <a:schemeClr val="tx1">
                    <a:tint val="75000"/>
                  </a:schemeClr>
                </a:solidFill>
              </a:defRPr>
            </a:lvl3pPr>
            <a:lvl4pPr marL="1371464" indent="0">
              <a:buNone/>
              <a:defRPr sz="1600">
                <a:solidFill>
                  <a:schemeClr val="tx1">
                    <a:tint val="75000"/>
                  </a:schemeClr>
                </a:solidFill>
              </a:defRPr>
            </a:lvl4pPr>
            <a:lvl5pPr marL="1828618" indent="0">
              <a:buNone/>
              <a:defRPr sz="1600">
                <a:solidFill>
                  <a:schemeClr val="tx1">
                    <a:tint val="75000"/>
                  </a:schemeClr>
                </a:solidFill>
              </a:defRPr>
            </a:lvl5pPr>
            <a:lvl6pPr marL="2285774" indent="0">
              <a:buNone/>
              <a:defRPr sz="1600">
                <a:solidFill>
                  <a:schemeClr val="tx1">
                    <a:tint val="75000"/>
                  </a:schemeClr>
                </a:solidFill>
              </a:defRPr>
            </a:lvl6pPr>
            <a:lvl7pPr marL="2742926" indent="0">
              <a:buNone/>
              <a:defRPr sz="1600">
                <a:solidFill>
                  <a:schemeClr val="tx1">
                    <a:tint val="75000"/>
                  </a:schemeClr>
                </a:solidFill>
              </a:defRPr>
            </a:lvl7pPr>
            <a:lvl8pPr marL="3200080" indent="0">
              <a:buNone/>
              <a:defRPr sz="1600">
                <a:solidFill>
                  <a:schemeClr val="tx1">
                    <a:tint val="75000"/>
                  </a:schemeClr>
                </a:solidFill>
              </a:defRPr>
            </a:lvl8pPr>
            <a:lvl9pPr marL="3657235" indent="0">
              <a:buNone/>
              <a:defRPr sz="1600">
                <a:solidFill>
                  <a:schemeClr val="tx1">
                    <a:tint val="75000"/>
                  </a:schemeClr>
                </a:solidFill>
              </a:defRPr>
            </a:lvl9pPr>
          </a:lstStyle>
          <a:p>
            <a:pPr lvl="0"/>
            <a:endParaRPr lang="fr-FR"/>
          </a:p>
        </p:txBody>
      </p:sp>
    </p:spTree>
    <p:extLst>
      <p:ext uri="{BB962C8B-B14F-4D97-AF65-F5344CB8AC3E}">
        <p14:creationId xmlns:p14="http://schemas.microsoft.com/office/powerpoint/2010/main" val="3519541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et contenu 1 colonne">
    <p:spTree>
      <p:nvGrpSpPr>
        <p:cNvPr id="1" name=""/>
        <p:cNvGrpSpPr/>
        <p:nvPr/>
      </p:nvGrpSpPr>
      <p:grpSpPr>
        <a:xfrm>
          <a:off x="0" y="0"/>
          <a:ext cx="0" cy="0"/>
          <a:chOff x="0" y="0"/>
          <a:chExt cx="0" cy="0"/>
        </a:xfrm>
      </p:grpSpPr>
      <p:sp>
        <p:nvSpPr>
          <p:cNvPr id="2" name="Titre 1"/>
          <p:cNvSpPr>
            <a:spLocks noGrp="1"/>
          </p:cNvSpPr>
          <p:nvPr>
            <p:ph type="title"/>
          </p:nvPr>
        </p:nvSpPr>
        <p:spPr>
          <a:xfrm>
            <a:off x="307514" y="365125"/>
            <a:ext cx="11595887" cy="824404"/>
          </a:xfrm>
          <a:prstGeom prst="rect">
            <a:avLst/>
          </a:prstGeom>
        </p:spPr>
        <p:txBody>
          <a:bodyPr anchor="t">
            <a:normAutofit/>
          </a:bodyPr>
          <a:lstStyle>
            <a:lvl1pPr>
              <a:defRPr sz="2800" b="1">
                <a:solidFill>
                  <a:srgbClr val="90AC50"/>
                </a:solidFill>
                <a:latin typeface="Arial" panose="020B0604020202020204" pitchFamily="34" charset="0"/>
                <a:cs typeface="Arial" panose="020B0604020202020204" pitchFamily="34" charset="0"/>
              </a:defRPr>
            </a:lvl1pPr>
          </a:lstStyle>
          <a:p>
            <a:r>
              <a:rPr lang="fr-FR"/>
              <a:t>Modifiez le style du titre</a:t>
            </a:r>
            <a:endParaRPr lang="fr-BE"/>
          </a:p>
        </p:txBody>
      </p:sp>
      <p:sp>
        <p:nvSpPr>
          <p:cNvPr id="10" name="Espace réservé du texte 2"/>
          <p:cNvSpPr>
            <a:spLocks noGrp="1"/>
          </p:cNvSpPr>
          <p:nvPr>
            <p:ph type="body" idx="1" hasCustomPrompt="1"/>
          </p:nvPr>
        </p:nvSpPr>
        <p:spPr>
          <a:xfrm>
            <a:off x="307514" y="1490239"/>
            <a:ext cx="11595887" cy="3832815"/>
          </a:xfrm>
          <a:prstGeom prst="rect">
            <a:avLst/>
          </a:prstGeom>
        </p:spPr>
        <p:txBody>
          <a:bodyPr/>
          <a:lstStyle>
            <a:lvl1pPr marL="0" indent="0">
              <a:buNone/>
              <a:defRPr sz="2400" baseline="0">
                <a:solidFill>
                  <a:schemeClr val="tx1">
                    <a:lumMod val="65000"/>
                    <a:lumOff val="35000"/>
                  </a:schemeClr>
                </a:solidFill>
                <a:latin typeface="Arial" panose="020B0604020202020204" pitchFamily="34" charset="0"/>
                <a:cs typeface="Arial" panose="020B0604020202020204" pitchFamily="34" charset="0"/>
              </a:defRPr>
            </a:lvl1pPr>
            <a:lvl2pPr marL="457155" indent="0">
              <a:buNone/>
              <a:defRPr sz="2000">
                <a:solidFill>
                  <a:schemeClr val="tx1">
                    <a:tint val="75000"/>
                  </a:schemeClr>
                </a:solidFill>
              </a:defRPr>
            </a:lvl2pPr>
            <a:lvl3pPr marL="914309" indent="0">
              <a:buNone/>
              <a:defRPr sz="1800">
                <a:solidFill>
                  <a:schemeClr val="tx1">
                    <a:tint val="75000"/>
                  </a:schemeClr>
                </a:solidFill>
              </a:defRPr>
            </a:lvl3pPr>
            <a:lvl4pPr marL="1371464" indent="0">
              <a:buNone/>
              <a:defRPr sz="1600">
                <a:solidFill>
                  <a:schemeClr val="tx1">
                    <a:tint val="75000"/>
                  </a:schemeClr>
                </a:solidFill>
              </a:defRPr>
            </a:lvl4pPr>
            <a:lvl5pPr marL="1828618" indent="0">
              <a:buNone/>
              <a:defRPr sz="1600">
                <a:solidFill>
                  <a:schemeClr val="tx1">
                    <a:tint val="75000"/>
                  </a:schemeClr>
                </a:solidFill>
              </a:defRPr>
            </a:lvl5pPr>
            <a:lvl6pPr marL="2285774" indent="0">
              <a:buNone/>
              <a:defRPr sz="1600">
                <a:solidFill>
                  <a:schemeClr val="tx1">
                    <a:tint val="75000"/>
                  </a:schemeClr>
                </a:solidFill>
              </a:defRPr>
            </a:lvl6pPr>
            <a:lvl7pPr marL="2742926" indent="0">
              <a:buNone/>
              <a:defRPr sz="1600">
                <a:solidFill>
                  <a:schemeClr val="tx1">
                    <a:tint val="75000"/>
                  </a:schemeClr>
                </a:solidFill>
              </a:defRPr>
            </a:lvl7pPr>
            <a:lvl8pPr marL="3200080" indent="0">
              <a:buNone/>
              <a:defRPr sz="1600">
                <a:solidFill>
                  <a:schemeClr val="tx1">
                    <a:tint val="75000"/>
                  </a:schemeClr>
                </a:solidFill>
              </a:defRPr>
            </a:lvl8pPr>
            <a:lvl9pPr marL="3657235" indent="0">
              <a:buNone/>
              <a:defRPr sz="1600">
                <a:solidFill>
                  <a:schemeClr val="tx1">
                    <a:tint val="75000"/>
                  </a:schemeClr>
                </a:solidFill>
              </a:defRPr>
            </a:lvl9pPr>
          </a:lstStyle>
          <a:p>
            <a:pPr lvl="0"/>
            <a:r>
              <a:rPr lang="fr-FR"/>
              <a:t>Ceci est du texte</a:t>
            </a:r>
          </a:p>
        </p:txBody>
      </p:sp>
      <p:sp>
        <p:nvSpPr>
          <p:cNvPr id="5" name="Espace réservé du texte 2"/>
          <p:cNvSpPr>
            <a:spLocks noGrp="1"/>
          </p:cNvSpPr>
          <p:nvPr>
            <p:ph type="body" idx="11"/>
          </p:nvPr>
        </p:nvSpPr>
        <p:spPr>
          <a:xfrm>
            <a:off x="2112712" y="6315596"/>
            <a:ext cx="5177091" cy="365125"/>
          </a:xfrm>
          <a:prstGeom prst="rect">
            <a:avLst/>
          </a:prstGeom>
        </p:spPr>
        <p:txBody>
          <a:bodyPr anchor="ctr">
            <a:normAutofit/>
          </a:bodyPr>
          <a:lstStyle>
            <a:lvl1pPr marL="0" indent="0">
              <a:buNone/>
              <a:defRPr sz="1200" baseline="0">
                <a:solidFill>
                  <a:schemeClr val="bg1"/>
                </a:solidFill>
                <a:latin typeface="Arial" panose="020B0604020202020204" pitchFamily="34" charset="0"/>
                <a:cs typeface="Arial" panose="020B0604020202020204" pitchFamily="34" charset="0"/>
              </a:defRPr>
            </a:lvl1pPr>
            <a:lvl2pPr marL="457155" indent="0">
              <a:buNone/>
              <a:defRPr sz="2000">
                <a:solidFill>
                  <a:schemeClr val="tx1">
                    <a:tint val="75000"/>
                  </a:schemeClr>
                </a:solidFill>
              </a:defRPr>
            </a:lvl2pPr>
            <a:lvl3pPr marL="914309" indent="0">
              <a:buNone/>
              <a:defRPr sz="1800">
                <a:solidFill>
                  <a:schemeClr val="tx1">
                    <a:tint val="75000"/>
                  </a:schemeClr>
                </a:solidFill>
              </a:defRPr>
            </a:lvl3pPr>
            <a:lvl4pPr marL="1371464" indent="0">
              <a:buNone/>
              <a:defRPr sz="1600">
                <a:solidFill>
                  <a:schemeClr val="tx1">
                    <a:tint val="75000"/>
                  </a:schemeClr>
                </a:solidFill>
              </a:defRPr>
            </a:lvl4pPr>
            <a:lvl5pPr marL="1828618" indent="0">
              <a:buNone/>
              <a:defRPr sz="1600">
                <a:solidFill>
                  <a:schemeClr val="tx1">
                    <a:tint val="75000"/>
                  </a:schemeClr>
                </a:solidFill>
              </a:defRPr>
            </a:lvl5pPr>
            <a:lvl6pPr marL="2285774" indent="0">
              <a:buNone/>
              <a:defRPr sz="1600">
                <a:solidFill>
                  <a:schemeClr val="tx1">
                    <a:tint val="75000"/>
                  </a:schemeClr>
                </a:solidFill>
              </a:defRPr>
            </a:lvl6pPr>
            <a:lvl7pPr marL="2742926" indent="0">
              <a:buNone/>
              <a:defRPr sz="1600">
                <a:solidFill>
                  <a:schemeClr val="tx1">
                    <a:tint val="75000"/>
                  </a:schemeClr>
                </a:solidFill>
              </a:defRPr>
            </a:lvl7pPr>
            <a:lvl8pPr marL="3200080" indent="0">
              <a:buNone/>
              <a:defRPr sz="1600">
                <a:solidFill>
                  <a:schemeClr val="tx1">
                    <a:tint val="75000"/>
                  </a:schemeClr>
                </a:solidFill>
              </a:defRPr>
            </a:lvl8pPr>
            <a:lvl9pPr marL="3657235" indent="0">
              <a:buNone/>
              <a:defRPr sz="1600">
                <a:solidFill>
                  <a:schemeClr val="tx1">
                    <a:tint val="75000"/>
                  </a:schemeClr>
                </a:solidFill>
              </a:defRPr>
            </a:lvl9pPr>
          </a:lstStyle>
          <a:p>
            <a:pPr lvl="0"/>
            <a:endParaRPr lang="fr-FR"/>
          </a:p>
        </p:txBody>
      </p:sp>
    </p:spTree>
    <p:extLst>
      <p:ext uri="{BB962C8B-B14F-4D97-AF65-F5344CB8AC3E}">
        <p14:creationId xmlns:p14="http://schemas.microsoft.com/office/powerpoint/2010/main" val="576056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et contenu 2 colonnes">
    <p:spTree>
      <p:nvGrpSpPr>
        <p:cNvPr id="1" name=""/>
        <p:cNvGrpSpPr/>
        <p:nvPr/>
      </p:nvGrpSpPr>
      <p:grpSpPr>
        <a:xfrm>
          <a:off x="0" y="0"/>
          <a:ext cx="0" cy="0"/>
          <a:chOff x="0" y="0"/>
          <a:chExt cx="0" cy="0"/>
        </a:xfrm>
      </p:grpSpPr>
      <p:sp>
        <p:nvSpPr>
          <p:cNvPr id="2" name="Titre 1"/>
          <p:cNvSpPr>
            <a:spLocks noGrp="1"/>
          </p:cNvSpPr>
          <p:nvPr>
            <p:ph type="title"/>
          </p:nvPr>
        </p:nvSpPr>
        <p:spPr>
          <a:xfrm>
            <a:off x="307514" y="365125"/>
            <a:ext cx="11595887" cy="824404"/>
          </a:xfrm>
          <a:prstGeom prst="rect">
            <a:avLst/>
          </a:prstGeom>
        </p:spPr>
        <p:txBody>
          <a:bodyPr anchor="t">
            <a:normAutofit/>
          </a:bodyPr>
          <a:lstStyle>
            <a:lvl1pPr>
              <a:defRPr sz="2800" b="1">
                <a:solidFill>
                  <a:srgbClr val="90AC50"/>
                </a:solidFill>
                <a:latin typeface="Arial" panose="020B0604020202020204" pitchFamily="34" charset="0"/>
                <a:cs typeface="Arial" panose="020B0604020202020204" pitchFamily="34" charset="0"/>
              </a:defRPr>
            </a:lvl1pPr>
          </a:lstStyle>
          <a:p>
            <a:r>
              <a:rPr lang="fr-FR"/>
              <a:t>Modifiez le style du titre</a:t>
            </a:r>
            <a:endParaRPr lang="fr-BE"/>
          </a:p>
        </p:txBody>
      </p:sp>
      <p:sp>
        <p:nvSpPr>
          <p:cNvPr id="10" name="Espace réservé du texte 2"/>
          <p:cNvSpPr>
            <a:spLocks noGrp="1"/>
          </p:cNvSpPr>
          <p:nvPr>
            <p:ph type="body" idx="1"/>
          </p:nvPr>
        </p:nvSpPr>
        <p:spPr>
          <a:xfrm>
            <a:off x="307514" y="1490239"/>
            <a:ext cx="5543047" cy="3832815"/>
          </a:xfrm>
          <a:prstGeom prst="rect">
            <a:avLst/>
          </a:prstGeom>
        </p:spPr>
        <p:txBody>
          <a:bodyPr/>
          <a:lstStyle>
            <a:lvl1pPr marL="0" indent="0">
              <a:buNone/>
              <a:defRPr sz="2400" baseline="0">
                <a:solidFill>
                  <a:schemeClr val="tx1">
                    <a:lumMod val="65000"/>
                    <a:lumOff val="35000"/>
                  </a:schemeClr>
                </a:solidFill>
                <a:latin typeface="Arial" panose="020B0604020202020204" pitchFamily="34" charset="0"/>
                <a:cs typeface="Arial" panose="020B0604020202020204" pitchFamily="34" charset="0"/>
              </a:defRPr>
            </a:lvl1pPr>
            <a:lvl2pPr marL="457155" indent="0">
              <a:buNone/>
              <a:defRPr sz="2000">
                <a:solidFill>
                  <a:schemeClr val="tx1">
                    <a:tint val="75000"/>
                  </a:schemeClr>
                </a:solidFill>
              </a:defRPr>
            </a:lvl2pPr>
            <a:lvl3pPr marL="914309" indent="0">
              <a:buNone/>
              <a:defRPr sz="1800">
                <a:solidFill>
                  <a:schemeClr val="tx1">
                    <a:tint val="75000"/>
                  </a:schemeClr>
                </a:solidFill>
              </a:defRPr>
            </a:lvl3pPr>
            <a:lvl4pPr marL="1371464" indent="0">
              <a:buNone/>
              <a:defRPr sz="1600">
                <a:solidFill>
                  <a:schemeClr val="tx1">
                    <a:tint val="75000"/>
                  </a:schemeClr>
                </a:solidFill>
              </a:defRPr>
            </a:lvl4pPr>
            <a:lvl5pPr marL="1828618" indent="0">
              <a:buNone/>
              <a:defRPr sz="1600">
                <a:solidFill>
                  <a:schemeClr val="tx1">
                    <a:tint val="75000"/>
                  </a:schemeClr>
                </a:solidFill>
              </a:defRPr>
            </a:lvl5pPr>
            <a:lvl6pPr marL="2285774" indent="0">
              <a:buNone/>
              <a:defRPr sz="1600">
                <a:solidFill>
                  <a:schemeClr val="tx1">
                    <a:tint val="75000"/>
                  </a:schemeClr>
                </a:solidFill>
              </a:defRPr>
            </a:lvl6pPr>
            <a:lvl7pPr marL="2742926" indent="0">
              <a:buNone/>
              <a:defRPr sz="1600">
                <a:solidFill>
                  <a:schemeClr val="tx1">
                    <a:tint val="75000"/>
                  </a:schemeClr>
                </a:solidFill>
              </a:defRPr>
            </a:lvl7pPr>
            <a:lvl8pPr marL="3200080" indent="0">
              <a:buNone/>
              <a:defRPr sz="1600">
                <a:solidFill>
                  <a:schemeClr val="tx1">
                    <a:tint val="75000"/>
                  </a:schemeClr>
                </a:solidFill>
              </a:defRPr>
            </a:lvl8pPr>
            <a:lvl9pPr marL="3657235" indent="0">
              <a:buNone/>
              <a:defRPr sz="1600">
                <a:solidFill>
                  <a:schemeClr val="tx1">
                    <a:tint val="75000"/>
                  </a:schemeClr>
                </a:solidFill>
              </a:defRPr>
            </a:lvl9pPr>
          </a:lstStyle>
          <a:p>
            <a:pPr lvl="0"/>
            <a:endParaRPr lang="fr-FR"/>
          </a:p>
        </p:txBody>
      </p:sp>
      <p:sp>
        <p:nvSpPr>
          <p:cNvPr id="7" name="Espace réservé du texte 2"/>
          <p:cNvSpPr>
            <a:spLocks noGrp="1"/>
          </p:cNvSpPr>
          <p:nvPr>
            <p:ph type="body" idx="12"/>
          </p:nvPr>
        </p:nvSpPr>
        <p:spPr>
          <a:xfrm>
            <a:off x="6360354" y="1490238"/>
            <a:ext cx="5543047" cy="3832815"/>
          </a:xfrm>
          <a:prstGeom prst="rect">
            <a:avLst/>
          </a:prstGeom>
        </p:spPr>
        <p:txBody>
          <a:bodyPr/>
          <a:lstStyle>
            <a:lvl1pPr marL="0" indent="0">
              <a:buNone/>
              <a:defRPr sz="2400" baseline="0">
                <a:solidFill>
                  <a:schemeClr val="tx1">
                    <a:lumMod val="65000"/>
                    <a:lumOff val="35000"/>
                  </a:schemeClr>
                </a:solidFill>
                <a:latin typeface="Arial" panose="020B0604020202020204" pitchFamily="34" charset="0"/>
                <a:cs typeface="Arial" panose="020B0604020202020204" pitchFamily="34" charset="0"/>
              </a:defRPr>
            </a:lvl1pPr>
            <a:lvl2pPr marL="457155" indent="0">
              <a:buNone/>
              <a:defRPr sz="2000">
                <a:solidFill>
                  <a:schemeClr val="tx1">
                    <a:tint val="75000"/>
                  </a:schemeClr>
                </a:solidFill>
              </a:defRPr>
            </a:lvl2pPr>
            <a:lvl3pPr marL="914309" indent="0">
              <a:buNone/>
              <a:defRPr sz="1800">
                <a:solidFill>
                  <a:schemeClr val="tx1">
                    <a:tint val="75000"/>
                  </a:schemeClr>
                </a:solidFill>
              </a:defRPr>
            </a:lvl3pPr>
            <a:lvl4pPr marL="1371464" indent="0">
              <a:buNone/>
              <a:defRPr sz="1600">
                <a:solidFill>
                  <a:schemeClr val="tx1">
                    <a:tint val="75000"/>
                  </a:schemeClr>
                </a:solidFill>
              </a:defRPr>
            </a:lvl4pPr>
            <a:lvl5pPr marL="1828618" indent="0">
              <a:buNone/>
              <a:defRPr sz="1600">
                <a:solidFill>
                  <a:schemeClr val="tx1">
                    <a:tint val="75000"/>
                  </a:schemeClr>
                </a:solidFill>
              </a:defRPr>
            </a:lvl5pPr>
            <a:lvl6pPr marL="2285774" indent="0">
              <a:buNone/>
              <a:defRPr sz="1600">
                <a:solidFill>
                  <a:schemeClr val="tx1">
                    <a:tint val="75000"/>
                  </a:schemeClr>
                </a:solidFill>
              </a:defRPr>
            </a:lvl6pPr>
            <a:lvl7pPr marL="2742926" indent="0">
              <a:buNone/>
              <a:defRPr sz="1600">
                <a:solidFill>
                  <a:schemeClr val="tx1">
                    <a:tint val="75000"/>
                  </a:schemeClr>
                </a:solidFill>
              </a:defRPr>
            </a:lvl7pPr>
            <a:lvl8pPr marL="3200080" indent="0">
              <a:buNone/>
              <a:defRPr sz="1600">
                <a:solidFill>
                  <a:schemeClr val="tx1">
                    <a:tint val="75000"/>
                  </a:schemeClr>
                </a:solidFill>
              </a:defRPr>
            </a:lvl8pPr>
            <a:lvl9pPr marL="3657235" indent="0">
              <a:buNone/>
              <a:defRPr sz="1600">
                <a:solidFill>
                  <a:schemeClr val="tx1">
                    <a:tint val="75000"/>
                  </a:schemeClr>
                </a:solidFill>
              </a:defRPr>
            </a:lvl9pPr>
          </a:lstStyle>
          <a:p>
            <a:pPr lvl="0"/>
            <a:endParaRPr lang="fr-FR"/>
          </a:p>
        </p:txBody>
      </p:sp>
      <p:sp>
        <p:nvSpPr>
          <p:cNvPr id="8" name="Espace réservé du texte 2"/>
          <p:cNvSpPr>
            <a:spLocks noGrp="1"/>
          </p:cNvSpPr>
          <p:nvPr>
            <p:ph type="body" idx="11"/>
          </p:nvPr>
        </p:nvSpPr>
        <p:spPr>
          <a:xfrm>
            <a:off x="2112712" y="6315596"/>
            <a:ext cx="5177091" cy="365125"/>
          </a:xfrm>
          <a:prstGeom prst="rect">
            <a:avLst/>
          </a:prstGeom>
        </p:spPr>
        <p:txBody>
          <a:bodyPr anchor="ctr">
            <a:normAutofit/>
          </a:bodyPr>
          <a:lstStyle>
            <a:lvl1pPr marL="0" indent="0">
              <a:buNone/>
              <a:defRPr sz="1200" baseline="0">
                <a:solidFill>
                  <a:schemeClr val="bg1"/>
                </a:solidFill>
                <a:latin typeface="Arial" panose="020B0604020202020204" pitchFamily="34" charset="0"/>
                <a:cs typeface="Arial" panose="020B0604020202020204" pitchFamily="34" charset="0"/>
              </a:defRPr>
            </a:lvl1pPr>
            <a:lvl2pPr marL="457155" indent="0">
              <a:buNone/>
              <a:defRPr sz="2000">
                <a:solidFill>
                  <a:schemeClr val="tx1">
                    <a:tint val="75000"/>
                  </a:schemeClr>
                </a:solidFill>
              </a:defRPr>
            </a:lvl2pPr>
            <a:lvl3pPr marL="914309" indent="0">
              <a:buNone/>
              <a:defRPr sz="1800">
                <a:solidFill>
                  <a:schemeClr val="tx1">
                    <a:tint val="75000"/>
                  </a:schemeClr>
                </a:solidFill>
              </a:defRPr>
            </a:lvl3pPr>
            <a:lvl4pPr marL="1371464" indent="0">
              <a:buNone/>
              <a:defRPr sz="1600">
                <a:solidFill>
                  <a:schemeClr val="tx1">
                    <a:tint val="75000"/>
                  </a:schemeClr>
                </a:solidFill>
              </a:defRPr>
            </a:lvl4pPr>
            <a:lvl5pPr marL="1828618" indent="0">
              <a:buNone/>
              <a:defRPr sz="1600">
                <a:solidFill>
                  <a:schemeClr val="tx1">
                    <a:tint val="75000"/>
                  </a:schemeClr>
                </a:solidFill>
              </a:defRPr>
            </a:lvl5pPr>
            <a:lvl6pPr marL="2285774" indent="0">
              <a:buNone/>
              <a:defRPr sz="1600">
                <a:solidFill>
                  <a:schemeClr val="tx1">
                    <a:tint val="75000"/>
                  </a:schemeClr>
                </a:solidFill>
              </a:defRPr>
            </a:lvl6pPr>
            <a:lvl7pPr marL="2742926" indent="0">
              <a:buNone/>
              <a:defRPr sz="1600">
                <a:solidFill>
                  <a:schemeClr val="tx1">
                    <a:tint val="75000"/>
                  </a:schemeClr>
                </a:solidFill>
              </a:defRPr>
            </a:lvl7pPr>
            <a:lvl8pPr marL="3200080" indent="0">
              <a:buNone/>
              <a:defRPr sz="1600">
                <a:solidFill>
                  <a:schemeClr val="tx1">
                    <a:tint val="75000"/>
                  </a:schemeClr>
                </a:solidFill>
              </a:defRPr>
            </a:lvl8pPr>
            <a:lvl9pPr marL="3657235" indent="0">
              <a:buNone/>
              <a:defRPr sz="1600">
                <a:solidFill>
                  <a:schemeClr val="tx1">
                    <a:tint val="75000"/>
                  </a:schemeClr>
                </a:solidFill>
              </a:defRPr>
            </a:lvl9pPr>
          </a:lstStyle>
          <a:p>
            <a:pPr lvl="0"/>
            <a:endParaRPr lang="fr-FR"/>
          </a:p>
        </p:txBody>
      </p:sp>
    </p:spTree>
    <p:extLst>
      <p:ext uri="{BB962C8B-B14F-4D97-AF65-F5344CB8AC3E}">
        <p14:creationId xmlns:p14="http://schemas.microsoft.com/office/powerpoint/2010/main" val="174255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et contenu - Ajout image/graphique">
    <p:spTree>
      <p:nvGrpSpPr>
        <p:cNvPr id="1" name=""/>
        <p:cNvGrpSpPr/>
        <p:nvPr/>
      </p:nvGrpSpPr>
      <p:grpSpPr>
        <a:xfrm>
          <a:off x="0" y="0"/>
          <a:ext cx="0" cy="0"/>
          <a:chOff x="0" y="0"/>
          <a:chExt cx="0" cy="0"/>
        </a:xfrm>
      </p:grpSpPr>
      <p:sp>
        <p:nvSpPr>
          <p:cNvPr id="2" name="Titre 1"/>
          <p:cNvSpPr>
            <a:spLocks noGrp="1"/>
          </p:cNvSpPr>
          <p:nvPr>
            <p:ph type="title"/>
          </p:nvPr>
        </p:nvSpPr>
        <p:spPr>
          <a:xfrm>
            <a:off x="307514" y="365125"/>
            <a:ext cx="11595887" cy="824404"/>
          </a:xfrm>
          <a:prstGeom prst="rect">
            <a:avLst/>
          </a:prstGeom>
        </p:spPr>
        <p:txBody>
          <a:bodyPr anchor="t">
            <a:normAutofit/>
          </a:bodyPr>
          <a:lstStyle>
            <a:lvl1pPr>
              <a:defRPr sz="2800" b="1">
                <a:solidFill>
                  <a:srgbClr val="90AC50"/>
                </a:solidFill>
                <a:latin typeface="Arial" panose="020B0604020202020204" pitchFamily="34" charset="0"/>
                <a:cs typeface="Arial" panose="020B0604020202020204" pitchFamily="34" charset="0"/>
              </a:defRPr>
            </a:lvl1pPr>
          </a:lstStyle>
          <a:p>
            <a:r>
              <a:rPr lang="fr-FR"/>
              <a:t>Modifiez le style du titre</a:t>
            </a:r>
            <a:endParaRPr lang="fr-BE"/>
          </a:p>
        </p:txBody>
      </p:sp>
      <p:sp>
        <p:nvSpPr>
          <p:cNvPr id="8" name="Espace réservé du contenu 2"/>
          <p:cNvSpPr>
            <a:spLocks noGrp="1"/>
          </p:cNvSpPr>
          <p:nvPr>
            <p:ph idx="14"/>
          </p:nvPr>
        </p:nvSpPr>
        <p:spPr>
          <a:xfrm>
            <a:off x="307513" y="1492561"/>
            <a:ext cx="11595873" cy="3832815"/>
          </a:xfrm>
          <a:prstGeom prst="rect">
            <a:avLst/>
          </a:prstGeom>
        </p:spPr>
        <p:txBody>
          <a:bodyPr/>
          <a:lstStyle>
            <a:lvl1pPr>
              <a:defRPr>
                <a:solidFill>
                  <a:schemeClr val="tx1">
                    <a:lumMod val="65000"/>
                    <a:lumOff val="35000"/>
                  </a:schemeClr>
                </a:solidFill>
                <a:latin typeface="Arial" panose="020B0604020202020204" pitchFamily="34" charset="0"/>
                <a:cs typeface="Arial" panose="020B0604020202020204" pitchFamily="34" charset="0"/>
              </a:defRPr>
            </a:lvl1pPr>
            <a:lvl2pPr>
              <a:defRPr>
                <a:solidFill>
                  <a:schemeClr val="tx1">
                    <a:lumMod val="65000"/>
                    <a:lumOff val="35000"/>
                  </a:schemeClr>
                </a:solidFill>
                <a:latin typeface="Arial" panose="020B0604020202020204" pitchFamily="34" charset="0"/>
                <a:cs typeface="Arial" panose="020B0604020202020204" pitchFamily="34" charset="0"/>
              </a:defRPr>
            </a:lvl2pPr>
            <a:lvl3pPr>
              <a:defRPr>
                <a:solidFill>
                  <a:schemeClr val="tx1">
                    <a:lumMod val="65000"/>
                    <a:lumOff val="35000"/>
                  </a:schemeClr>
                </a:solidFill>
                <a:latin typeface="Arial" panose="020B0604020202020204" pitchFamily="34" charset="0"/>
                <a:cs typeface="Arial" panose="020B0604020202020204" pitchFamily="34" charset="0"/>
              </a:defRPr>
            </a:lvl3pPr>
            <a:lvl4pPr>
              <a:defRPr>
                <a:solidFill>
                  <a:schemeClr val="tx1">
                    <a:lumMod val="65000"/>
                    <a:lumOff val="35000"/>
                  </a:schemeClr>
                </a:solidFill>
                <a:latin typeface="Arial" panose="020B0604020202020204" pitchFamily="34" charset="0"/>
                <a:cs typeface="Arial" panose="020B0604020202020204" pitchFamily="34" charset="0"/>
              </a:defRPr>
            </a:lvl4pPr>
            <a:lvl5pPr>
              <a:defRPr>
                <a:solidFill>
                  <a:schemeClr val="tx1">
                    <a:lumMod val="65000"/>
                    <a:lumOff val="35000"/>
                  </a:schemeClr>
                </a:solidFill>
                <a:latin typeface="Arial" panose="020B0604020202020204" pitchFamily="34" charset="0"/>
                <a:cs typeface="Arial" panose="020B0604020202020204" pitchFamily="34" charset="0"/>
              </a:defRPr>
            </a:lvl5pPr>
          </a:lstStyle>
          <a:p>
            <a:pPr lvl="0"/>
            <a:endParaRPr lang="fr-BE"/>
          </a:p>
        </p:txBody>
      </p:sp>
      <p:sp>
        <p:nvSpPr>
          <p:cNvPr id="5" name="Espace réservé du texte 2"/>
          <p:cNvSpPr>
            <a:spLocks noGrp="1"/>
          </p:cNvSpPr>
          <p:nvPr>
            <p:ph type="body" idx="11"/>
          </p:nvPr>
        </p:nvSpPr>
        <p:spPr>
          <a:xfrm>
            <a:off x="2112712" y="6315596"/>
            <a:ext cx="5177091" cy="365125"/>
          </a:xfrm>
          <a:prstGeom prst="rect">
            <a:avLst/>
          </a:prstGeom>
        </p:spPr>
        <p:txBody>
          <a:bodyPr anchor="ctr">
            <a:normAutofit/>
          </a:bodyPr>
          <a:lstStyle>
            <a:lvl1pPr marL="0" indent="0">
              <a:buNone/>
              <a:defRPr sz="1200" baseline="0">
                <a:solidFill>
                  <a:schemeClr val="bg1"/>
                </a:solidFill>
                <a:latin typeface="Arial" panose="020B0604020202020204" pitchFamily="34" charset="0"/>
                <a:cs typeface="Arial" panose="020B0604020202020204" pitchFamily="34" charset="0"/>
              </a:defRPr>
            </a:lvl1pPr>
            <a:lvl2pPr marL="457155" indent="0">
              <a:buNone/>
              <a:defRPr sz="2000">
                <a:solidFill>
                  <a:schemeClr val="tx1">
                    <a:tint val="75000"/>
                  </a:schemeClr>
                </a:solidFill>
              </a:defRPr>
            </a:lvl2pPr>
            <a:lvl3pPr marL="914309" indent="0">
              <a:buNone/>
              <a:defRPr sz="1800">
                <a:solidFill>
                  <a:schemeClr val="tx1">
                    <a:tint val="75000"/>
                  </a:schemeClr>
                </a:solidFill>
              </a:defRPr>
            </a:lvl3pPr>
            <a:lvl4pPr marL="1371464" indent="0">
              <a:buNone/>
              <a:defRPr sz="1600">
                <a:solidFill>
                  <a:schemeClr val="tx1">
                    <a:tint val="75000"/>
                  </a:schemeClr>
                </a:solidFill>
              </a:defRPr>
            </a:lvl4pPr>
            <a:lvl5pPr marL="1828618" indent="0">
              <a:buNone/>
              <a:defRPr sz="1600">
                <a:solidFill>
                  <a:schemeClr val="tx1">
                    <a:tint val="75000"/>
                  </a:schemeClr>
                </a:solidFill>
              </a:defRPr>
            </a:lvl5pPr>
            <a:lvl6pPr marL="2285774" indent="0">
              <a:buNone/>
              <a:defRPr sz="1600">
                <a:solidFill>
                  <a:schemeClr val="tx1">
                    <a:tint val="75000"/>
                  </a:schemeClr>
                </a:solidFill>
              </a:defRPr>
            </a:lvl6pPr>
            <a:lvl7pPr marL="2742926" indent="0">
              <a:buNone/>
              <a:defRPr sz="1600">
                <a:solidFill>
                  <a:schemeClr val="tx1">
                    <a:tint val="75000"/>
                  </a:schemeClr>
                </a:solidFill>
              </a:defRPr>
            </a:lvl7pPr>
            <a:lvl8pPr marL="3200080" indent="0">
              <a:buNone/>
              <a:defRPr sz="1600">
                <a:solidFill>
                  <a:schemeClr val="tx1">
                    <a:tint val="75000"/>
                  </a:schemeClr>
                </a:solidFill>
              </a:defRPr>
            </a:lvl8pPr>
            <a:lvl9pPr marL="3657235" indent="0">
              <a:buNone/>
              <a:defRPr sz="1600">
                <a:solidFill>
                  <a:schemeClr val="tx1">
                    <a:tint val="75000"/>
                  </a:schemeClr>
                </a:solidFill>
              </a:defRPr>
            </a:lvl9pPr>
          </a:lstStyle>
          <a:p>
            <a:pPr lvl="0"/>
            <a:endParaRPr lang="fr-FR"/>
          </a:p>
        </p:txBody>
      </p:sp>
    </p:spTree>
    <p:extLst>
      <p:ext uri="{BB962C8B-B14F-4D97-AF65-F5344CB8AC3E}">
        <p14:creationId xmlns:p14="http://schemas.microsoft.com/office/powerpoint/2010/main" val="3149613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re et contenu - Ajout image/graphique 2 colonnes">
    <p:spTree>
      <p:nvGrpSpPr>
        <p:cNvPr id="1" name=""/>
        <p:cNvGrpSpPr/>
        <p:nvPr/>
      </p:nvGrpSpPr>
      <p:grpSpPr>
        <a:xfrm>
          <a:off x="0" y="0"/>
          <a:ext cx="0" cy="0"/>
          <a:chOff x="0" y="0"/>
          <a:chExt cx="0" cy="0"/>
        </a:xfrm>
      </p:grpSpPr>
      <p:sp>
        <p:nvSpPr>
          <p:cNvPr id="2" name="Titre 1"/>
          <p:cNvSpPr>
            <a:spLocks noGrp="1"/>
          </p:cNvSpPr>
          <p:nvPr>
            <p:ph type="title"/>
          </p:nvPr>
        </p:nvSpPr>
        <p:spPr>
          <a:xfrm>
            <a:off x="307514" y="365125"/>
            <a:ext cx="11595887" cy="824404"/>
          </a:xfrm>
          <a:prstGeom prst="rect">
            <a:avLst/>
          </a:prstGeom>
        </p:spPr>
        <p:txBody>
          <a:bodyPr anchor="t">
            <a:normAutofit/>
          </a:bodyPr>
          <a:lstStyle>
            <a:lvl1pPr>
              <a:defRPr sz="2800" b="1">
                <a:solidFill>
                  <a:srgbClr val="90AC50"/>
                </a:solidFill>
                <a:latin typeface="Arial" panose="020B0604020202020204" pitchFamily="34" charset="0"/>
                <a:cs typeface="Arial" panose="020B0604020202020204" pitchFamily="34" charset="0"/>
              </a:defRPr>
            </a:lvl1pPr>
          </a:lstStyle>
          <a:p>
            <a:r>
              <a:rPr lang="fr-FR"/>
              <a:t>Modifiez le style du titre</a:t>
            </a:r>
            <a:endParaRPr lang="fr-BE"/>
          </a:p>
        </p:txBody>
      </p:sp>
      <p:sp>
        <p:nvSpPr>
          <p:cNvPr id="8" name="Espace réservé du contenu 2"/>
          <p:cNvSpPr>
            <a:spLocks noGrp="1"/>
          </p:cNvSpPr>
          <p:nvPr>
            <p:ph idx="14"/>
          </p:nvPr>
        </p:nvSpPr>
        <p:spPr>
          <a:xfrm>
            <a:off x="6360337" y="1492561"/>
            <a:ext cx="5543048" cy="3832815"/>
          </a:xfrm>
          <a:prstGeom prst="rect">
            <a:avLst/>
          </a:prstGeom>
        </p:spPr>
        <p:txBody>
          <a:bodyPr/>
          <a:lstStyle>
            <a:lvl1pPr>
              <a:defRPr>
                <a:solidFill>
                  <a:schemeClr val="tx1">
                    <a:lumMod val="65000"/>
                    <a:lumOff val="35000"/>
                  </a:schemeClr>
                </a:solidFill>
                <a:latin typeface="Arial" panose="020B0604020202020204" pitchFamily="34" charset="0"/>
                <a:cs typeface="Arial" panose="020B0604020202020204" pitchFamily="34" charset="0"/>
              </a:defRPr>
            </a:lvl1pPr>
            <a:lvl2pPr>
              <a:defRPr>
                <a:solidFill>
                  <a:schemeClr val="tx1">
                    <a:lumMod val="65000"/>
                    <a:lumOff val="35000"/>
                  </a:schemeClr>
                </a:solidFill>
                <a:latin typeface="Arial" panose="020B0604020202020204" pitchFamily="34" charset="0"/>
                <a:cs typeface="Arial" panose="020B0604020202020204" pitchFamily="34" charset="0"/>
              </a:defRPr>
            </a:lvl2pPr>
            <a:lvl3pPr>
              <a:defRPr>
                <a:solidFill>
                  <a:schemeClr val="tx1">
                    <a:lumMod val="65000"/>
                    <a:lumOff val="35000"/>
                  </a:schemeClr>
                </a:solidFill>
                <a:latin typeface="Arial" panose="020B0604020202020204" pitchFamily="34" charset="0"/>
                <a:cs typeface="Arial" panose="020B0604020202020204" pitchFamily="34" charset="0"/>
              </a:defRPr>
            </a:lvl3pPr>
            <a:lvl4pPr>
              <a:defRPr>
                <a:solidFill>
                  <a:schemeClr val="tx1">
                    <a:lumMod val="65000"/>
                    <a:lumOff val="35000"/>
                  </a:schemeClr>
                </a:solidFill>
                <a:latin typeface="Arial" panose="020B0604020202020204" pitchFamily="34" charset="0"/>
                <a:cs typeface="Arial" panose="020B0604020202020204" pitchFamily="34" charset="0"/>
              </a:defRPr>
            </a:lvl4pPr>
            <a:lvl5pPr>
              <a:defRPr>
                <a:solidFill>
                  <a:schemeClr val="tx1">
                    <a:lumMod val="65000"/>
                    <a:lumOff val="35000"/>
                  </a:schemeClr>
                </a:solidFill>
                <a:latin typeface="Arial" panose="020B0604020202020204" pitchFamily="34" charset="0"/>
                <a:cs typeface="Arial" panose="020B0604020202020204" pitchFamily="34" charset="0"/>
              </a:defRPr>
            </a:lvl5pPr>
          </a:lstStyle>
          <a:p>
            <a:pPr lvl="0"/>
            <a:endParaRPr lang="fr-BE"/>
          </a:p>
        </p:txBody>
      </p:sp>
      <p:sp>
        <p:nvSpPr>
          <p:cNvPr id="9" name="Espace réservé du contenu 2"/>
          <p:cNvSpPr>
            <a:spLocks noGrp="1"/>
          </p:cNvSpPr>
          <p:nvPr>
            <p:ph idx="15"/>
          </p:nvPr>
        </p:nvSpPr>
        <p:spPr>
          <a:xfrm>
            <a:off x="307511" y="1492561"/>
            <a:ext cx="5543048" cy="3832815"/>
          </a:xfrm>
          <a:prstGeom prst="rect">
            <a:avLst/>
          </a:prstGeom>
        </p:spPr>
        <p:txBody>
          <a:bodyPr/>
          <a:lstStyle>
            <a:lvl1pPr>
              <a:defRPr>
                <a:solidFill>
                  <a:schemeClr val="tx1">
                    <a:lumMod val="65000"/>
                    <a:lumOff val="35000"/>
                  </a:schemeClr>
                </a:solidFill>
                <a:latin typeface="Arial" panose="020B0604020202020204" pitchFamily="34" charset="0"/>
                <a:cs typeface="Arial" panose="020B0604020202020204" pitchFamily="34" charset="0"/>
              </a:defRPr>
            </a:lvl1pPr>
            <a:lvl2pPr>
              <a:defRPr>
                <a:solidFill>
                  <a:schemeClr val="tx1">
                    <a:lumMod val="65000"/>
                    <a:lumOff val="35000"/>
                  </a:schemeClr>
                </a:solidFill>
                <a:latin typeface="Arial" panose="020B0604020202020204" pitchFamily="34" charset="0"/>
                <a:cs typeface="Arial" panose="020B0604020202020204" pitchFamily="34" charset="0"/>
              </a:defRPr>
            </a:lvl2pPr>
            <a:lvl3pPr>
              <a:defRPr>
                <a:solidFill>
                  <a:schemeClr val="tx1">
                    <a:lumMod val="65000"/>
                    <a:lumOff val="35000"/>
                  </a:schemeClr>
                </a:solidFill>
                <a:latin typeface="Arial" panose="020B0604020202020204" pitchFamily="34" charset="0"/>
                <a:cs typeface="Arial" panose="020B0604020202020204" pitchFamily="34" charset="0"/>
              </a:defRPr>
            </a:lvl3pPr>
            <a:lvl4pPr>
              <a:defRPr>
                <a:solidFill>
                  <a:schemeClr val="tx1">
                    <a:lumMod val="65000"/>
                    <a:lumOff val="35000"/>
                  </a:schemeClr>
                </a:solidFill>
                <a:latin typeface="Arial" panose="020B0604020202020204" pitchFamily="34" charset="0"/>
                <a:cs typeface="Arial" panose="020B0604020202020204" pitchFamily="34" charset="0"/>
              </a:defRPr>
            </a:lvl4pPr>
            <a:lvl5pPr>
              <a:defRPr>
                <a:solidFill>
                  <a:schemeClr val="tx1">
                    <a:lumMod val="65000"/>
                    <a:lumOff val="35000"/>
                  </a:schemeClr>
                </a:solidFill>
                <a:latin typeface="Arial" panose="020B0604020202020204" pitchFamily="34" charset="0"/>
                <a:cs typeface="Arial" panose="020B0604020202020204" pitchFamily="34" charset="0"/>
              </a:defRPr>
            </a:lvl5pPr>
          </a:lstStyle>
          <a:p>
            <a:pPr lvl="0"/>
            <a:endParaRPr lang="fr-BE"/>
          </a:p>
        </p:txBody>
      </p:sp>
      <p:sp>
        <p:nvSpPr>
          <p:cNvPr id="10" name="Espace réservé du texte 2"/>
          <p:cNvSpPr>
            <a:spLocks noGrp="1"/>
          </p:cNvSpPr>
          <p:nvPr>
            <p:ph type="body" idx="11"/>
          </p:nvPr>
        </p:nvSpPr>
        <p:spPr>
          <a:xfrm>
            <a:off x="2112712" y="6315596"/>
            <a:ext cx="5177091" cy="365125"/>
          </a:xfrm>
          <a:prstGeom prst="rect">
            <a:avLst/>
          </a:prstGeom>
        </p:spPr>
        <p:txBody>
          <a:bodyPr anchor="ctr">
            <a:normAutofit/>
          </a:bodyPr>
          <a:lstStyle>
            <a:lvl1pPr marL="0" indent="0">
              <a:buNone/>
              <a:defRPr sz="1200" baseline="0">
                <a:solidFill>
                  <a:schemeClr val="bg1"/>
                </a:solidFill>
                <a:latin typeface="Arial" panose="020B0604020202020204" pitchFamily="34" charset="0"/>
                <a:cs typeface="Arial" panose="020B0604020202020204" pitchFamily="34" charset="0"/>
              </a:defRPr>
            </a:lvl1pPr>
            <a:lvl2pPr marL="457155" indent="0">
              <a:buNone/>
              <a:defRPr sz="2000">
                <a:solidFill>
                  <a:schemeClr val="tx1">
                    <a:tint val="75000"/>
                  </a:schemeClr>
                </a:solidFill>
              </a:defRPr>
            </a:lvl2pPr>
            <a:lvl3pPr marL="914309" indent="0">
              <a:buNone/>
              <a:defRPr sz="1800">
                <a:solidFill>
                  <a:schemeClr val="tx1">
                    <a:tint val="75000"/>
                  </a:schemeClr>
                </a:solidFill>
              </a:defRPr>
            </a:lvl3pPr>
            <a:lvl4pPr marL="1371464" indent="0">
              <a:buNone/>
              <a:defRPr sz="1600">
                <a:solidFill>
                  <a:schemeClr val="tx1">
                    <a:tint val="75000"/>
                  </a:schemeClr>
                </a:solidFill>
              </a:defRPr>
            </a:lvl4pPr>
            <a:lvl5pPr marL="1828618" indent="0">
              <a:buNone/>
              <a:defRPr sz="1600">
                <a:solidFill>
                  <a:schemeClr val="tx1">
                    <a:tint val="75000"/>
                  </a:schemeClr>
                </a:solidFill>
              </a:defRPr>
            </a:lvl5pPr>
            <a:lvl6pPr marL="2285774" indent="0">
              <a:buNone/>
              <a:defRPr sz="1600">
                <a:solidFill>
                  <a:schemeClr val="tx1">
                    <a:tint val="75000"/>
                  </a:schemeClr>
                </a:solidFill>
              </a:defRPr>
            </a:lvl6pPr>
            <a:lvl7pPr marL="2742926" indent="0">
              <a:buNone/>
              <a:defRPr sz="1600">
                <a:solidFill>
                  <a:schemeClr val="tx1">
                    <a:tint val="75000"/>
                  </a:schemeClr>
                </a:solidFill>
              </a:defRPr>
            </a:lvl7pPr>
            <a:lvl8pPr marL="3200080" indent="0">
              <a:buNone/>
              <a:defRPr sz="1600">
                <a:solidFill>
                  <a:schemeClr val="tx1">
                    <a:tint val="75000"/>
                  </a:schemeClr>
                </a:solidFill>
              </a:defRPr>
            </a:lvl8pPr>
            <a:lvl9pPr marL="3657235" indent="0">
              <a:buNone/>
              <a:defRPr sz="1600">
                <a:solidFill>
                  <a:schemeClr val="tx1">
                    <a:tint val="75000"/>
                  </a:schemeClr>
                </a:solidFill>
              </a:defRPr>
            </a:lvl9pPr>
          </a:lstStyle>
          <a:p>
            <a:pPr lvl="0"/>
            <a:endParaRPr lang="fr-FR"/>
          </a:p>
        </p:txBody>
      </p:sp>
    </p:spTree>
    <p:extLst>
      <p:ext uri="{BB962C8B-B14F-4D97-AF65-F5344CB8AC3E}">
        <p14:creationId xmlns:p14="http://schemas.microsoft.com/office/powerpoint/2010/main" val="10557799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10" Type="http://schemas.openxmlformats.org/officeDocument/2006/relationships/image" Target="../media/image2.png"/><Relationship Id="rId4" Type="http://schemas.openxmlformats.org/officeDocument/2006/relationships/slideLayout" Target="../slideLayouts/slideLayout7.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p:cNvPicPr>
            <a:picLocks noChangeAspect="1"/>
          </p:cNvPicPr>
          <p:nvPr userDrawn="1"/>
        </p:nvPicPr>
        <p:blipFill rotWithShape="1">
          <a:blip r:embed="rId5" cstate="screen">
            <a:extLst>
              <a:ext uri="{28A0092B-C50C-407E-A947-70E740481C1C}">
                <a14:useLocalDpi xmlns:a14="http://schemas.microsoft.com/office/drawing/2010/main"/>
              </a:ext>
            </a:extLst>
          </a:blip>
          <a:srcRect t="-15415"/>
          <a:stretch/>
        </p:blipFill>
        <p:spPr>
          <a:xfrm>
            <a:off x="0" y="-1066809"/>
            <a:ext cx="12192000" cy="7924809"/>
          </a:xfrm>
          <a:prstGeom prst="rect">
            <a:avLst/>
          </a:prstGeom>
        </p:spPr>
      </p:pic>
    </p:spTree>
    <p:extLst>
      <p:ext uri="{BB962C8B-B14F-4D97-AF65-F5344CB8AC3E}">
        <p14:creationId xmlns:p14="http://schemas.microsoft.com/office/powerpoint/2010/main" val="1231119251"/>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72" r:id="rId3"/>
  </p:sldLayoutIdLst>
  <p:hf hdr="0"/>
  <p:txStyles>
    <p:titleStyle>
      <a:lvl1pPr algn="l" defTabSz="91430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8" indent="-228578"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4" indent="-228578"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8"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95"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49"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8"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309" rtl="0" eaLnBrk="1" latinLnBrk="0" hangingPunct="1">
        <a:defRPr sz="1800" kern="1200">
          <a:solidFill>
            <a:schemeClr val="tx1"/>
          </a:solidFill>
          <a:latin typeface="+mn-lt"/>
          <a:ea typeface="+mn-ea"/>
          <a:cs typeface="+mn-cs"/>
        </a:defRPr>
      </a:lvl1pPr>
      <a:lvl2pPr marL="457155"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4" algn="l" defTabSz="914309" rtl="0" eaLnBrk="1" latinLnBrk="0" hangingPunct="1">
        <a:defRPr sz="1800" kern="1200">
          <a:solidFill>
            <a:schemeClr val="tx1"/>
          </a:solidFill>
          <a:latin typeface="+mn-lt"/>
          <a:ea typeface="+mn-ea"/>
          <a:cs typeface="+mn-cs"/>
        </a:defRPr>
      </a:lvl4pPr>
      <a:lvl5pPr marL="1828618" algn="l" defTabSz="914309" rtl="0" eaLnBrk="1" latinLnBrk="0" hangingPunct="1">
        <a:defRPr sz="1800" kern="1200">
          <a:solidFill>
            <a:schemeClr val="tx1"/>
          </a:solidFill>
          <a:latin typeface="+mn-lt"/>
          <a:ea typeface="+mn-ea"/>
          <a:cs typeface="+mn-cs"/>
        </a:defRPr>
      </a:lvl5pPr>
      <a:lvl6pPr marL="2285774"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5" algn="l" defTabSz="91430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0" y="6127120"/>
            <a:ext cx="12192000" cy="730879"/>
          </a:xfrm>
          <a:prstGeom prst="rect">
            <a:avLst/>
          </a:prstGeom>
          <a:gradFill flip="none" rotWithShape="1">
            <a:gsLst>
              <a:gs pos="0">
                <a:srgbClr val="2E75B6">
                  <a:shade val="30000"/>
                  <a:satMod val="115000"/>
                </a:srgbClr>
              </a:gs>
              <a:gs pos="50000">
                <a:srgbClr val="2E75B6">
                  <a:shade val="67500"/>
                  <a:satMod val="115000"/>
                </a:srgbClr>
              </a:gs>
              <a:gs pos="100000">
                <a:srgbClr val="2E75B6"/>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800"/>
          </a:p>
        </p:txBody>
      </p:sp>
      <p:pic>
        <p:nvPicPr>
          <p:cNvPr id="14" name="Image 13"/>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307514" y="6229190"/>
            <a:ext cx="1008175" cy="503360"/>
          </a:xfrm>
          <a:prstGeom prst="rect">
            <a:avLst/>
          </a:prstGeom>
        </p:spPr>
      </p:pic>
      <p:sp>
        <p:nvSpPr>
          <p:cNvPr id="16" name="ZoneTexte 15"/>
          <p:cNvSpPr txBox="1"/>
          <p:nvPr userDrawn="1"/>
        </p:nvSpPr>
        <p:spPr>
          <a:xfrm>
            <a:off x="7576639" y="6348443"/>
            <a:ext cx="3379229" cy="276999"/>
          </a:xfrm>
          <a:prstGeom prst="rect">
            <a:avLst/>
          </a:prstGeom>
          <a:noFill/>
        </p:spPr>
        <p:txBody>
          <a:bodyPr wrap="square" rtlCol="0">
            <a:spAutoFit/>
          </a:bodyPr>
          <a:lstStyle/>
          <a:p>
            <a:pPr algn="r"/>
            <a:r>
              <a:rPr lang="fr-FR" sz="1200">
                <a:solidFill>
                  <a:schemeClr val="bg1"/>
                </a:solidFill>
                <a:latin typeface="Arial" panose="020B0604020202020204" pitchFamily="34" charset="0"/>
                <a:cs typeface="Arial" panose="020B0604020202020204" pitchFamily="34" charset="0"/>
              </a:rPr>
              <a:t>La</a:t>
            </a:r>
            <a:r>
              <a:rPr lang="fr-FR" sz="1200" baseline="0">
                <a:solidFill>
                  <a:schemeClr val="bg1"/>
                </a:solidFill>
                <a:latin typeface="Arial" panose="020B0604020202020204" pitchFamily="34" charset="0"/>
                <a:cs typeface="Arial" panose="020B0604020202020204" pitchFamily="34" charset="0"/>
              </a:rPr>
              <a:t> CPDT</a:t>
            </a:r>
            <a:endParaRPr lang="fr-BE" sz="1200">
              <a:solidFill>
                <a:schemeClr val="bg1"/>
              </a:solidFill>
              <a:latin typeface="Arial" panose="020B0604020202020204" pitchFamily="34" charset="0"/>
              <a:cs typeface="Arial" panose="020B0604020202020204" pitchFamily="34" charset="0"/>
            </a:endParaRPr>
          </a:p>
        </p:txBody>
      </p:sp>
      <p:sp>
        <p:nvSpPr>
          <p:cNvPr id="3" name="ZoneTexte 2"/>
          <p:cNvSpPr txBox="1"/>
          <p:nvPr userDrawn="1"/>
        </p:nvSpPr>
        <p:spPr>
          <a:xfrm>
            <a:off x="10955868" y="6348442"/>
            <a:ext cx="677333" cy="276999"/>
          </a:xfrm>
          <a:prstGeom prst="rect">
            <a:avLst/>
          </a:prstGeom>
          <a:noFill/>
        </p:spPr>
        <p:txBody>
          <a:bodyPr wrap="square" rtlCol="0">
            <a:spAutoFit/>
          </a:bodyPr>
          <a:lstStyle/>
          <a:p>
            <a:pPr algn="r"/>
            <a:fld id="{0C830279-B872-4E06-9013-88E6FC490025}" type="slidenum">
              <a:rPr lang="fr-BE" sz="1200" b="1" smtClean="0">
                <a:solidFill>
                  <a:schemeClr val="bg2"/>
                </a:solidFill>
                <a:latin typeface="Arial" panose="020B0604020202020204" pitchFamily="34" charset="0"/>
                <a:cs typeface="Arial" panose="020B0604020202020204" pitchFamily="34" charset="0"/>
              </a:rPr>
              <a:pPr algn="r"/>
              <a:t>‹N°›</a:t>
            </a:fld>
            <a:endParaRPr lang="fr-BE" sz="1200" b="1">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8408938"/>
      </p:ext>
    </p:extLst>
  </p:cSld>
  <p:clrMap bg1="lt1" tx1="dk1" bg2="lt2" tx2="dk2" accent1="accent1" accent2="accent2" accent3="accent3" accent4="accent4" accent5="accent5" accent6="accent6" hlink="hlink" folHlink="folHlink"/>
  <p:sldLayoutIdLst>
    <p:sldLayoutId id="2147483671" r:id="rId1"/>
    <p:sldLayoutId id="2147483653" r:id="rId2"/>
    <p:sldLayoutId id="2147483651" r:id="rId3"/>
    <p:sldLayoutId id="2147483652" r:id="rId4"/>
    <p:sldLayoutId id="2147483669" r:id="rId5"/>
    <p:sldLayoutId id="2147483670" r:id="rId6"/>
    <p:sldLayoutId id="2147483673" r:id="rId7"/>
    <p:sldLayoutId id="2147483674" r:id="rId8"/>
  </p:sldLayoutIdLst>
  <p:hf hdr="0"/>
  <p:txStyles>
    <p:titleStyle>
      <a:lvl1pPr algn="l" defTabSz="91430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309" rtl="0" eaLnBrk="1" latinLnBrk="0" hangingPunct="1">
        <a:lnSpc>
          <a:spcPct val="90000"/>
        </a:lnSpc>
        <a:spcBef>
          <a:spcPts val="1000"/>
        </a:spcBef>
        <a:buFont typeface="Arial" panose="020B0604020202020204" pitchFamily="34" charset="0"/>
        <a:buNone/>
        <a:defRPr sz="1200" kern="1200">
          <a:solidFill>
            <a:schemeClr val="bg1"/>
          </a:solidFill>
          <a:latin typeface="+mn-lt"/>
          <a:ea typeface="+mn-ea"/>
          <a:cs typeface="+mn-cs"/>
        </a:defRPr>
      </a:lvl1pPr>
      <a:lvl2pPr marL="685734" indent="-228578"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8"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95"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49"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8"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309" rtl="0" eaLnBrk="1" latinLnBrk="0" hangingPunct="1">
        <a:defRPr sz="1800" kern="1200">
          <a:solidFill>
            <a:schemeClr val="tx1"/>
          </a:solidFill>
          <a:latin typeface="+mn-lt"/>
          <a:ea typeface="+mn-ea"/>
          <a:cs typeface="+mn-cs"/>
        </a:defRPr>
      </a:lvl1pPr>
      <a:lvl2pPr marL="457155"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4" algn="l" defTabSz="914309" rtl="0" eaLnBrk="1" latinLnBrk="0" hangingPunct="1">
        <a:defRPr sz="1800" kern="1200">
          <a:solidFill>
            <a:schemeClr val="tx1"/>
          </a:solidFill>
          <a:latin typeface="+mn-lt"/>
          <a:ea typeface="+mn-ea"/>
          <a:cs typeface="+mn-cs"/>
        </a:defRPr>
      </a:lvl4pPr>
      <a:lvl5pPr marL="1828618" algn="l" defTabSz="914309" rtl="0" eaLnBrk="1" latinLnBrk="0" hangingPunct="1">
        <a:defRPr sz="1800" kern="1200">
          <a:solidFill>
            <a:schemeClr val="tx1"/>
          </a:solidFill>
          <a:latin typeface="+mn-lt"/>
          <a:ea typeface="+mn-ea"/>
          <a:cs typeface="+mn-cs"/>
        </a:defRPr>
      </a:lvl5pPr>
      <a:lvl6pPr marL="2285774"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5" algn="l" defTabSz="91430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36.jpeg"/><Relationship Id="rId13" Type="http://schemas.openxmlformats.org/officeDocument/2006/relationships/hyperlink" Target="https://creativecommons.org/licenses/by-sa/4.0" TargetMode="External"/><Relationship Id="rId3" Type="http://schemas.openxmlformats.org/officeDocument/2006/relationships/image" Target="../media/image31.jpeg"/><Relationship Id="rId7" Type="http://schemas.openxmlformats.org/officeDocument/2006/relationships/image" Target="../media/image35.jpeg"/><Relationship Id="rId12" Type="http://schemas.openxmlformats.org/officeDocument/2006/relationships/image" Target="../media/image40.png"/><Relationship Id="rId2" Type="http://schemas.openxmlformats.org/officeDocument/2006/relationships/image" Target="../media/image30.jpeg"/><Relationship Id="rId1" Type="http://schemas.openxmlformats.org/officeDocument/2006/relationships/slideLayout" Target="../slideLayouts/slideLayout6.xml"/><Relationship Id="rId6" Type="http://schemas.openxmlformats.org/officeDocument/2006/relationships/image" Target="../media/image34.jpeg"/><Relationship Id="rId11" Type="http://schemas.openxmlformats.org/officeDocument/2006/relationships/image" Target="../media/image39.emf"/><Relationship Id="rId5" Type="http://schemas.openxmlformats.org/officeDocument/2006/relationships/image" Target="../media/image33.jpeg"/><Relationship Id="rId10" Type="http://schemas.openxmlformats.org/officeDocument/2006/relationships/image" Target="../media/image38.png"/><Relationship Id="rId4" Type="http://schemas.openxmlformats.org/officeDocument/2006/relationships/image" Target="../media/image32.jpeg"/><Relationship Id="rId9" Type="http://schemas.openxmlformats.org/officeDocument/2006/relationships/image" Target="../media/image37.emf"/></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19.png"/><Relationship Id="rId3" Type="http://schemas.openxmlformats.org/officeDocument/2006/relationships/image" Target="../media/image41.png"/><Relationship Id="rId7" Type="http://schemas.openxmlformats.org/officeDocument/2006/relationships/image" Target="../media/image15.png"/><Relationship Id="rId12" Type="http://schemas.openxmlformats.org/officeDocument/2006/relationships/image" Target="../media/image44.svg"/><Relationship Id="rId2" Type="http://schemas.openxmlformats.org/officeDocument/2006/relationships/notesSlide" Target="../notesSlides/notesSlide4.xml"/><Relationship Id="rId16" Type="http://schemas.openxmlformats.org/officeDocument/2006/relationships/image" Target="../media/image22.svg"/><Relationship Id="rId1" Type="http://schemas.openxmlformats.org/officeDocument/2006/relationships/slideLayout" Target="../slideLayouts/slideLayout6.xml"/><Relationship Id="rId6" Type="http://schemas.openxmlformats.org/officeDocument/2006/relationships/image" Target="../media/image14.svg"/><Relationship Id="rId11" Type="http://schemas.openxmlformats.org/officeDocument/2006/relationships/image" Target="../media/image43.png"/><Relationship Id="rId5" Type="http://schemas.openxmlformats.org/officeDocument/2006/relationships/image" Target="../media/image13.png"/><Relationship Id="rId15" Type="http://schemas.openxmlformats.org/officeDocument/2006/relationships/image" Target="../media/image21.png"/><Relationship Id="rId10" Type="http://schemas.openxmlformats.org/officeDocument/2006/relationships/image" Target="../media/image18.svg"/><Relationship Id="rId4" Type="http://schemas.openxmlformats.org/officeDocument/2006/relationships/image" Target="../media/image42.svg"/><Relationship Id="rId9" Type="http://schemas.openxmlformats.org/officeDocument/2006/relationships/image" Target="../media/image17.png"/><Relationship Id="rId14" Type="http://schemas.openxmlformats.org/officeDocument/2006/relationships/image" Target="../media/image20.svg"/></Relationships>
</file>

<file path=ppt/slides/_rels/slide16.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3" Type="http://schemas.openxmlformats.org/officeDocument/2006/relationships/image" Target="../media/image45.emf"/><Relationship Id="rId7" Type="http://schemas.openxmlformats.org/officeDocument/2006/relationships/image" Target="../media/image49.svg"/><Relationship Id="rId12" Type="http://schemas.openxmlformats.org/officeDocument/2006/relationships/image" Target="../media/image54.sv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svg"/><Relationship Id="rId10" Type="http://schemas.openxmlformats.org/officeDocument/2006/relationships/image" Target="../media/image52.svg"/><Relationship Id="rId4" Type="http://schemas.openxmlformats.org/officeDocument/2006/relationships/image" Target="../media/image46.png"/><Relationship Id="rId9" Type="http://schemas.openxmlformats.org/officeDocument/2006/relationships/image" Target="../media/image51.png"/><Relationship Id="rId14" Type="http://schemas.openxmlformats.org/officeDocument/2006/relationships/image" Target="../media/image56.svg"/></Relationships>
</file>

<file path=ppt/slides/_rels/slide17.xml.rels><?xml version="1.0" encoding="UTF-8" standalone="yes"?>
<Relationships xmlns="http://schemas.openxmlformats.org/package/2006/relationships"><Relationship Id="rId8" Type="http://schemas.openxmlformats.org/officeDocument/2006/relationships/image" Target="../media/image57.jpeg"/><Relationship Id="rId13" Type="http://schemas.openxmlformats.org/officeDocument/2006/relationships/image" Target="../media/image17.png"/><Relationship Id="rId18" Type="http://schemas.openxmlformats.org/officeDocument/2006/relationships/image" Target="../media/image61.png"/><Relationship Id="rId3" Type="http://schemas.openxmlformats.org/officeDocument/2006/relationships/image" Target="../media/image22.svg"/><Relationship Id="rId7" Type="http://schemas.openxmlformats.org/officeDocument/2006/relationships/image" Target="../media/image20.svg"/><Relationship Id="rId12" Type="http://schemas.openxmlformats.org/officeDocument/2006/relationships/image" Target="../media/image16.svg"/><Relationship Id="rId17" Type="http://schemas.openxmlformats.org/officeDocument/2006/relationships/image" Target="../media/image60.png"/><Relationship Id="rId2" Type="http://schemas.openxmlformats.org/officeDocument/2006/relationships/image" Target="../media/image21.png"/><Relationship Id="rId16" Type="http://schemas.openxmlformats.org/officeDocument/2006/relationships/image" Target="../media/image59.png"/><Relationship Id="rId1" Type="http://schemas.openxmlformats.org/officeDocument/2006/relationships/slideLayout" Target="../slideLayouts/slideLayout6.xml"/><Relationship Id="rId6" Type="http://schemas.openxmlformats.org/officeDocument/2006/relationships/image" Target="../media/image19.png"/><Relationship Id="rId11" Type="http://schemas.openxmlformats.org/officeDocument/2006/relationships/image" Target="../media/image15.png"/><Relationship Id="rId5" Type="http://schemas.openxmlformats.org/officeDocument/2006/relationships/image" Target="../media/image54.svg"/><Relationship Id="rId15" Type="http://schemas.openxmlformats.org/officeDocument/2006/relationships/image" Target="../media/image58.png"/><Relationship Id="rId10" Type="http://schemas.openxmlformats.org/officeDocument/2006/relationships/image" Target="../media/image14.svg"/><Relationship Id="rId19" Type="http://schemas.openxmlformats.org/officeDocument/2006/relationships/image" Target="../media/image62.emf"/><Relationship Id="rId4" Type="http://schemas.openxmlformats.org/officeDocument/2006/relationships/image" Target="../media/image53.png"/><Relationship Id="rId9" Type="http://schemas.openxmlformats.org/officeDocument/2006/relationships/image" Target="../media/image13.png"/><Relationship Id="rId14" Type="http://schemas.openxmlformats.org/officeDocument/2006/relationships/image" Target="../media/image18.svg"/></Relationships>
</file>

<file path=ppt/slides/_rels/slide18.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diagramLayout" Target="../diagrams/layout2.xml"/><Relationship Id="rId3" Type="http://schemas.openxmlformats.org/officeDocument/2006/relationships/image" Target="../media/image14.svg"/><Relationship Id="rId7" Type="http://schemas.openxmlformats.org/officeDocument/2006/relationships/image" Target="../media/image18.svg"/><Relationship Id="rId12" Type="http://schemas.openxmlformats.org/officeDocument/2006/relationships/diagramData" Target="../diagrams/data2.xml"/><Relationship Id="rId2" Type="http://schemas.openxmlformats.org/officeDocument/2006/relationships/image" Target="../media/image13.png"/><Relationship Id="rId16" Type="http://schemas.microsoft.com/office/2007/relationships/diagramDrawing" Target="../diagrams/drawing2.xml"/><Relationship Id="rId1" Type="http://schemas.openxmlformats.org/officeDocument/2006/relationships/slideLayout" Target="../slideLayouts/slideLayout6.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5" Type="http://schemas.openxmlformats.org/officeDocument/2006/relationships/diagramColors" Target="../diagrams/colors2.xml"/><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svg"/><Relationship Id="rId1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63.png"/><Relationship Id="rId4" Type="http://schemas.openxmlformats.org/officeDocument/2006/relationships/image" Target="../media/image22.sv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6.xml"/><Relationship Id="rId4" Type="http://schemas.openxmlformats.org/officeDocument/2006/relationships/image" Target="../media/image64.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5.jpeg"/><Relationship Id="rId1" Type="http://schemas.openxmlformats.org/officeDocument/2006/relationships/slideLayout" Target="../slideLayouts/slideLayout6.xml"/><Relationship Id="rId4" Type="http://schemas.openxmlformats.org/officeDocument/2006/relationships/image" Target="../media/image20.svg"/></Relationships>
</file>

<file path=ppt/slides/_rels/slide22.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38.png"/><Relationship Id="rId3" Type="http://schemas.openxmlformats.org/officeDocument/2006/relationships/image" Target="../media/image14.svg"/><Relationship Id="rId7" Type="http://schemas.openxmlformats.org/officeDocument/2006/relationships/image" Target="../media/image18.svg"/><Relationship Id="rId12" Type="http://schemas.openxmlformats.org/officeDocument/2006/relationships/image" Target="../media/image37.emf"/><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image" Target="../media/image17.png"/><Relationship Id="rId11" Type="http://schemas.openxmlformats.org/officeDocument/2006/relationships/image" Target="../media/image69.png"/><Relationship Id="rId5" Type="http://schemas.openxmlformats.org/officeDocument/2006/relationships/image" Target="../media/image16.svg"/><Relationship Id="rId10" Type="http://schemas.openxmlformats.org/officeDocument/2006/relationships/image" Target="../media/image68.png"/><Relationship Id="rId4" Type="http://schemas.openxmlformats.org/officeDocument/2006/relationships/image" Target="../media/image15.png"/><Relationship Id="rId9" Type="http://schemas.openxmlformats.org/officeDocument/2006/relationships/image" Target="../media/image6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diagramLayout" Target="../diagrams/layout1.xml"/><Relationship Id="rId3" Type="http://schemas.openxmlformats.org/officeDocument/2006/relationships/image" Target="../media/image14.svg"/><Relationship Id="rId7" Type="http://schemas.openxmlformats.org/officeDocument/2006/relationships/image" Target="../media/image18.svg"/><Relationship Id="rId12" Type="http://schemas.openxmlformats.org/officeDocument/2006/relationships/diagramData" Target="../diagrams/data1.xml"/><Relationship Id="rId2" Type="http://schemas.openxmlformats.org/officeDocument/2006/relationships/image" Target="../media/image13.png"/><Relationship Id="rId16" Type="http://schemas.microsoft.com/office/2007/relationships/diagramDrawing" Target="../diagrams/drawing1.xml"/><Relationship Id="rId1" Type="http://schemas.openxmlformats.org/officeDocument/2006/relationships/slideLayout" Target="../slideLayouts/slideLayout6.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5" Type="http://schemas.openxmlformats.org/officeDocument/2006/relationships/diagramColors" Target="../diagrams/colors1.xml"/><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svg"/><Relationship Id="rId1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F11F46-4FFB-47CA-8F85-71AB475B3CFF}"/>
              </a:ext>
            </a:extLst>
          </p:cNvPr>
          <p:cNvSpPr>
            <a:spLocks noGrp="1"/>
          </p:cNvSpPr>
          <p:nvPr>
            <p:ph type="ctrTitle"/>
          </p:nvPr>
        </p:nvSpPr>
        <p:spPr/>
        <p:txBody>
          <a:bodyPr/>
          <a:lstStyle/>
          <a:p>
            <a:r>
              <a:rPr lang="fr-FR" dirty="0"/>
              <a:t>Grille d’analyse</a:t>
            </a:r>
            <a:r>
              <a:rPr lang="fr-FR" baseline="0" dirty="0"/>
              <a:t> du potentiel de sobriété énergétique d’un quartier</a:t>
            </a:r>
            <a:endParaRPr lang="fr-BE" dirty="0"/>
          </a:p>
        </p:txBody>
      </p:sp>
      <p:sp>
        <p:nvSpPr>
          <p:cNvPr id="3" name="Sous-titre 2">
            <a:extLst>
              <a:ext uri="{FF2B5EF4-FFF2-40B4-BE49-F238E27FC236}">
                <a16:creationId xmlns:a16="http://schemas.microsoft.com/office/drawing/2014/main" id="{71004E3C-9DA7-419D-8B68-D6AB17FD4F2B}"/>
              </a:ext>
            </a:extLst>
          </p:cNvPr>
          <p:cNvSpPr>
            <a:spLocks noGrp="1"/>
          </p:cNvSpPr>
          <p:nvPr>
            <p:ph type="subTitle" idx="1"/>
          </p:nvPr>
        </p:nvSpPr>
        <p:spPr/>
        <p:txBody>
          <a:bodyPr/>
          <a:lstStyle/>
          <a:p>
            <a:r>
              <a:rPr lang="fr-FR" dirty="0"/>
              <a:t>Introduction à la 3</a:t>
            </a:r>
            <a:r>
              <a:rPr lang="fr-FR" baseline="30000" dirty="0"/>
              <a:t>ième</a:t>
            </a:r>
            <a:r>
              <a:rPr lang="fr-FR" dirty="0"/>
              <a:t> journée</a:t>
            </a:r>
            <a:endParaRPr lang="fr-BE" dirty="0"/>
          </a:p>
        </p:txBody>
      </p:sp>
    </p:spTree>
    <p:extLst>
      <p:ext uri="{BB962C8B-B14F-4D97-AF65-F5344CB8AC3E}">
        <p14:creationId xmlns:p14="http://schemas.microsoft.com/office/powerpoint/2010/main" val="3321573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A5F16CF-159D-B33F-877E-8C91D53BD848}"/>
              </a:ext>
            </a:extLst>
          </p:cNvPr>
          <p:cNvSpPr>
            <a:spLocks noGrp="1"/>
          </p:cNvSpPr>
          <p:nvPr>
            <p:ph idx="14"/>
          </p:nvPr>
        </p:nvSpPr>
        <p:spPr/>
        <p:txBody>
          <a:bodyPr/>
          <a:lstStyle/>
          <a:p>
            <a:endParaRPr lang="en-US"/>
          </a:p>
        </p:txBody>
      </p:sp>
      <p:sp>
        <p:nvSpPr>
          <p:cNvPr id="3" name="Text Placeholder 2">
            <a:extLst>
              <a:ext uri="{FF2B5EF4-FFF2-40B4-BE49-F238E27FC236}">
                <a16:creationId xmlns:a16="http://schemas.microsoft.com/office/drawing/2014/main" id="{C666BF48-962D-71A3-2E9D-6F2C578E02D8}"/>
              </a:ext>
            </a:extLst>
          </p:cNvPr>
          <p:cNvSpPr>
            <a:spLocks noGrp="1"/>
          </p:cNvSpPr>
          <p:nvPr>
            <p:ph type="body" idx="11"/>
          </p:nvPr>
        </p:nvSpPr>
        <p:spPr/>
        <p:txBody>
          <a:bodyPr/>
          <a:lstStyle/>
          <a:p>
            <a:endParaRPr lang="en-US"/>
          </a:p>
        </p:txBody>
      </p:sp>
    </p:spTree>
    <p:extLst>
      <p:ext uri="{BB962C8B-B14F-4D97-AF65-F5344CB8AC3E}">
        <p14:creationId xmlns:p14="http://schemas.microsoft.com/office/powerpoint/2010/main" val="151191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4B985F36-6018-4B60-8A4B-F6D7351D82FF}"/>
              </a:ext>
            </a:extLst>
          </p:cNvPr>
          <p:cNvSpPr>
            <a:spLocks noGrp="1"/>
          </p:cNvSpPr>
          <p:nvPr>
            <p:ph type="title"/>
          </p:nvPr>
        </p:nvSpPr>
        <p:spPr/>
        <p:txBody>
          <a:bodyPr/>
          <a:lstStyle/>
          <a:p>
            <a:r>
              <a:rPr lang="fr-BE" dirty="0"/>
              <a:t>La démarche négawatt</a:t>
            </a:r>
          </a:p>
        </p:txBody>
      </p:sp>
      <p:sp>
        <p:nvSpPr>
          <p:cNvPr id="2" name="Espace réservé du texte 1">
            <a:extLst>
              <a:ext uri="{FF2B5EF4-FFF2-40B4-BE49-F238E27FC236}">
                <a16:creationId xmlns:a16="http://schemas.microsoft.com/office/drawing/2014/main" id="{33FF1A1A-38A5-227E-ACDD-5348EC2A8793}"/>
              </a:ext>
            </a:extLst>
          </p:cNvPr>
          <p:cNvSpPr>
            <a:spLocks noGrp="1"/>
          </p:cNvSpPr>
          <p:nvPr>
            <p:ph type="body" idx="1"/>
          </p:nvPr>
        </p:nvSpPr>
        <p:spPr/>
        <p:txBody>
          <a:bodyPr/>
          <a:lstStyle/>
          <a:p>
            <a:endParaRPr lang="fr-BE"/>
          </a:p>
        </p:txBody>
      </p:sp>
      <p:sp>
        <p:nvSpPr>
          <p:cNvPr id="4" name="Espace réservé du texte 3">
            <a:extLst>
              <a:ext uri="{FF2B5EF4-FFF2-40B4-BE49-F238E27FC236}">
                <a16:creationId xmlns:a16="http://schemas.microsoft.com/office/drawing/2014/main" id="{C3C1C20D-4574-B4A3-55E1-F2FB9B6CC47E}"/>
              </a:ext>
            </a:extLst>
          </p:cNvPr>
          <p:cNvSpPr>
            <a:spLocks noGrp="1"/>
          </p:cNvSpPr>
          <p:nvPr>
            <p:ph type="body" idx="11"/>
          </p:nvPr>
        </p:nvSpPr>
        <p:spPr/>
        <p:txBody>
          <a:bodyPr/>
          <a:lstStyle/>
          <a:p>
            <a:endParaRPr lang="fr-BE"/>
          </a:p>
        </p:txBody>
      </p:sp>
      <p:pic>
        <p:nvPicPr>
          <p:cNvPr id="1027" name="Image 1">
            <a:extLst>
              <a:ext uri="{FF2B5EF4-FFF2-40B4-BE49-F238E27FC236}">
                <a16:creationId xmlns:a16="http://schemas.microsoft.com/office/drawing/2014/main" id="{06B8316B-F484-4B17-95E4-9B18D1F37334}"/>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5380"/>
          <a:stretch/>
        </p:blipFill>
        <p:spPr bwMode="auto">
          <a:xfrm>
            <a:off x="18881" y="777327"/>
            <a:ext cx="8536015" cy="4779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a:extLst>
              <a:ext uri="{FF2B5EF4-FFF2-40B4-BE49-F238E27FC236}">
                <a16:creationId xmlns:a16="http://schemas.microsoft.com/office/drawing/2014/main" id="{7735DF96-8387-4A1A-BB08-3F80A91F478D}"/>
              </a:ext>
            </a:extLst>
          </p:cNvPr>
          <p:cNvSpPr txBox="1"/>
          <p:nvPr/>
        </p:nvSpPr>
        <p:spPr>
          <a:xfrm>
            <a:off x="8155075" y="659571"/>
            <a:ext cx="4036925" cy="1477328"/>
          </a:xfrm>
          <a:prstGeom prst="rect">
            <a:avLst/>
          </a:prstGeom>
          <a:noFill/>
        </p:spPr>
        <p:txBody>
          <a:bodyPr wrap="square">
            <a:spAutoFit/>
          </a:bodyPr>
          <a:lstStyle/>
          <a:p>
            <a:pPr lvl="0"/>
            <a:r>
              <a:rPr lang="fr-BE" baseline="0" dirty="0"/>
              <a:t>« consommer moins d’énergie, réduire les gaspillages (réduction de l’éclairage public, limitation des climatisations), limiter les déplacements en véhicule individuel (covoiturage, marche…); »</a:t>
            </a:r>
            <a:endParaRPr lang="fr-BE" dirty="0"/>
          </a:p>
        </p:txBody>
      </p:sp>
      <p:sp>
        <p:nvSpPr>
          <p:cNvPr id="8" name="ZoneTexte 7">
            <a:extLst>
              <a:ext uri="{FF2B5EF4-FFF2-40B4-BE49-F238E27FC236}">
                <a16:creationId xmlns:a16="http://schemas.microsoft.com/office/drawing/2014/main" id="{1323F0BA-BBC6-4472-9CE0-0C0820BCF1F4}"/>
              </a:ext>
            </a:extLst>
          </p:cNvPr>
          <p:cNvSpPr txBox="1"/>
          <p:nvPr/>
        </p:nvSpPr>
        <p:spPr>
          <a:xfrm>
            <a:off x="8134140" y="2148820"/>
            <a:ext cx="4772968" cy="1754326"/>
          </a:xfrm>
          <a:prstGeom prst="rect">
            <a:avLst/>
          </a:prstGeom>
          <a:noFill/>
        </p:spPr>
        <p:txBody>
          <a:bodyPr wrap="square">
            <a:spAutoFit/>
          </a:bodyPr>
          <a:lstStyle/>
          <a:p>
            <a:r>
              <a:rPr lang="fr-FR" dirty="0"/>
              <a:t>« consommer mieux l’énergie, isoler les bâtiments, optimiser les rendements des équipements (entretiens, réglages, temporisation, régulation du chauffage…), mutualiser les équipements (transport en commun, chaudières collectives…) »</a:t>
            </a:r>
            <a:endParaRPr lang="fr-BE" dirty="0"/>
          </a:p>
        </p:txBody>
      </p:sp>
      <p:sp>
        <p:nvSpPr>
          <p:cNvPr id="10" name="ZoneTexte 9">
            <a:extLst>
              <a:ext uri="{FF2B5EF4-FFF2-40B4-BE49-F238E27FC236}">
                <a16:creationId xmlns:a16="http://schemas.microsoft.com/office/drawing/2014/main" id="{C4FF03FB-0169-430F-8CD8-6A84CC60D99B}"/>
              </a:ext>
            </a:extLst>
          </p:cNvPr>
          <p:cNvSpPr txBox="1"/>
          <p:nvPr/>
        </p:nvSpPr>
        <p:spPr>
          <a:xfrm>
            <a:off x="8155075" y="3915067"/>
            <a:ext cx="3856055" cy="1200329"/>
          </a:xfrm>
          <a:prstGeom prst="rect">
            <a:avLst/>
          </a:prstGeom>
          <a:noFill/>
        </p:spPr>
        <p:txBody>
          <a:bodyPr wrap="square">
            <a:spAutoFit/>
          </a:bodyPr>
          <a:lstStyle/>
          <a:p>
            <a:pPr lvl="0"/>
            <a:r>
              <a:rPr lang="fr-BE" dirty="0"/>
              <a:t>« assurer et diversifier l’alimentation en énergie par le recours aux énergies renouvelables pour couvrir les besoins »</a:t>
            </a:r>
          </a:p>
        </p:txBody>
      </p:sp>
    </p:spTree>
    <p:extLst>
      <p:ext uri="{BB962C8B-B14F-4D97-AF65-F5344CB8AC3E}">
        <p14:creationId xmlns:p14="http://schemas.microsoft.com/office/powerpoint/2010/main" val="4226195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4B985F36-6018-4B60-8A4B-F6D7351D82FF}"/>
              </a:ext>
            </a:extLst>
          </p:cNvPr>
          <p:cNvSpPr>
            <a:spLocks noGrp="1"/>
          </p:cNvSpPr>
          <p:nvPr>
            <p:ph type="title"/>
          </p:nvPr>
        </p:nvSpPr>
        <p:spPr/>
        <p:txBody>
          <a:bodyPr>
            <a:normAutofit/>
          </a:bodyPr>
          <a:lstStyle/>
          <a:p>
            <a:r>
              <a:rPr lang="fr-BE" dirty="0"/>
              <a:t>Comment l’urbanisme peut contribuer à la sobriété ? </a:t>
            </a:r>
          </a:p>
        </p:txBody>
      </p:sp>
      <p:sp>
        <p:nvSpPr>
          <p:cNvPr id="2" name="Espace réservé du texte 1">
            <a:extLst>
              <a:ext uri="{FF2B5EF4-FFF2-40B4-BE49-F238E27FC236}">
                <a16:creationId xmlns:a16="http://schemas.microsoft.com/office/drawing/2014/main" id="{59DA909F-2EDB-70BE-C27D-E041B3A65468}"/>
              </a:ext>
            </a:extLst>
          </p:cNvPr>
          <p:cNvSpPr>
            <a:spLocks noGrp="1"/>
          </p:cNvSpPr>
          <p:nvPr>
            <p:ph type="body" idx="1"/>
          </p:nvPr>
        </p:nvSpPr>
        <p:spPr/>
        <p:txBody>
          <a:bodyPr/>
          <a:lstStyle/>
          <a:p>
            <a:endParaRPr lang="fr-BE"/>
          </a:p>
        </p:txBody>
      </p:sp>
      <p:sp>
        <p:nvSpPr>
          <p:cNvPr id="4" name="Espace réservé du texte 3">
            <a:extLst>
              <a:ext uri="{FF2B5EF4-FFF2-40B4-BE49-F238E27FC236}">
                <a16:creationId xmlns:a16="http://schemas.microsoft.com/office/drawing/2014/main" id="{C39B0925-A1AA-8DBF-91AC-4E2BC110E4B7}"/>
              </a:ext>
            </a:extLst>
          </p:cNvPr>
          <p:cNvSpPr>
            <a:spLocks noGrp="1"/>
          </p:cNvSpPr>
          <p:nvPr>
            <p:ph type="body" idx="11"/>
          </p:nvPr>
        </p:nvSpPr>
        <p:spPr/>
        <p:txBody>
          <a:bodyPr/>
          <a:lstStyle/>
          <a:p>
            <a:endParaRPr lang="fr-BE"/>
          </a:p>
        </p:txBody>
      </p:sp>
      <p:pic>
        <p:nvPicPr>
          <p:cNvPr id="1027" name="Image 1">
            <a:extLst>
              <a:ext uri="{FF2B5EF4-FFF2-40B4-BE49-F238E27FC236}">
                <a16:creationId xmlns:a16="http://schemas.microsoft.com/office/drawing/2014/main" id="{06B8316B-F484-4B17-95E4-9B18D1F37334}"/>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5380"/>
          <a:stretch/>
        </p:blipFill>
        <p:spPr bwMode="auto">
          <a:xfrm>
            <a:off x="18881" y="777327"/>
            <a:ext cx="8536015" cy="4779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a:extLst>
              <a:ext uri="{FF2B5EF4-FFF2-40B4-BE49-F238E27FC236}">
                <a16:creationId xmlns:a16="http://schemas.microsoft.com/office/drawing/2014/main" id="{7735DF96-8387-4A1A-BB08-3F80A91F478D}"/>
              </a:ext>
            </a:extLst>
          </p:cNvPr>
          <p:cNvSpPr txBox="1"/>
          <p:nvPr/>
        </p:nvSpPr>
        <p:spPr>
          <a:xfrm>
            <a:off x="8155075" y="1225526"/>
            <a:ext cx="4036925" cy="1200329"/>
          </a:xfrm>
          <a:prstGeom prst="rect">
            <a:avLst/>
          </a:prstGeom>
          <a:noFill/>
        </p:spPr>
        <p:txBody>
          <a:bodyPr wrap="square">
            <a:spAutoFit/>
          </a:bodyPr>
          <a:lstStyle/>
          <a:p>
            <a:pPr lvl="0"/>
            <a:r>
              <a:rPr lang="fr-BE" b="1" dirty="0"/>
              <a:t>Proximité, mixité des fonctions, maillage viaire et mode doux, division de logement, mise à profit du site, réutilisation de l’existant …</a:t>
            </a:r>
          </a:p>
        </p:txBody>
      </p:sp>
      <p:sp>
        <p:nvSpPr>
          <p:cNvPr id="8" name="ZoneTexte 7">
            <a:extLst>
              <a:ext uri="{FF2B5EF4-FFF2-40B4-BE49-F238E27FC236}">
                <a16:creationId xmlns:a16="http://schemas.microsoft.com/office/drawing/2014/main" id="{1323F0BA-BBC6-4472-9CE0-0C0820BCF1F4}"/>
              </a:ext>
            </a:extLst>
          </p:cNvPr>
          <p:cNvSpPr txBox="1"/>
          <p:nvPr/>
        </p:nvSpPr>
        <p:spPr>
          <a:xfrm>
            <a:off x="8027232" y="2619767"/>
            <a:ext cx="3769244" cy="646331"/>
          </a:xfrm>
          <a:prstGeom prst="rect">
            <a:avLst/>
          </a:prstGeom>
          <a:noFill/>
        </p:spPr>
        <p:txBody>
          <a:bodyPr wrap="square">
            <a:spAutoFit/>
          </a:bodyPr>
          <a:lstStyle/>
          <a:p>
            <a:endParaRPr lang="fr-BE" dirty="0"/>
          </a:p>
          <a:p>
            <a:endParaRPr lang="fr-BE" dirty="0"/>
          </a:p>
        </p:txBody>
      </p:sp>
      <p:sp>
        <p:nvSpPr>
          <p:cNvPr id="9" name="ZoneTexte 8">
            <a:extLst>
              <a:ext uri="{FF2B5EF4-FFF2-40B4-BE49-F238E27FC236}">
                <a16:creationId xmlns:a16="http://schemas.microsoft.com/office/drawing/2014/main" id="{B36702C7-1A01-47F5-9529-58FA1491C92D}"/>
              </a:ext>
            </a:extLst>
          </p:cNvPr>
          <p:cNvSpPr txBox="1"/>
          <p:nvPr/>
        </p:nvSpPr>
        <p:spPr>
          <a:xfrm>
            <a:off x="8136194" y="2565673"/>
            <a:ext cx="4036925" cy="646331"/>
          </a:xfrm>
          <a:prstGeom prst="rect">
            <a:avLst/>
          </a:prstGeom>
          <a:noFill/>
        </p:spPr>
        <p:txBody>
          <a:bodyPr wrap="square">
            <a:spAutoFit/>
          </a:bodyPr>
          <a:lstStyle/>
          <a:p>
            <a:pPr lvl="0"/>
            <a:r>
              <a:rPr lang="fr-BE" b="1" dirty="0"/>
              <a:t>(+ isolation du bâti, transport en commun…) </a:t>
            </a:r>
          </a:p>
        </p:txBody>
      </p:sp>
      <p:sp>
        <p:nvSpPr>
          <p:cNvPr id="11" name="ZoneTexte 10">
            <a:extLst>
              <a:ext uri="{FF2B5EF4-FFF2-40B4-BE49-F238E27FC236}">
                <a16:creationId xmlns:a16="http://schemas.microsoft.com/office/drawing/2014/main" id="{F1246AAC-B069-40C2-AAC1-B6E5941D3E9F}"/>
              </a:ext>
            </a:extLst>
          </p:cNvPr>
          <p:cNvSpPr txBox="1"/>
          <p:nvPr/>
        </p:nvSpPr>
        <p:spPr>
          <a:xfrm>
            <a:off x="8136193" y="3320192"/>
            <a:ext cx="4036925" cy="1200329"/>
          </a:xfrm>
          <a:prstGeom prst="rect">
            <a:avLst/>
          </a:prstGeom>
          <a:noFill/>
        </p:spPr>
        <p:txBody>
          <a:bodyPr wrap="square">
            <a:spAutoFit/>
          </a:bodyPr>
          <a:lstStyle/>
          <a:p>
            <a:pPr lvl="0"/>
            <a:r>
              <a:rPr lang="fr-BE" b="1" dirty="0"/>
              <a:t>Urbanisme et aménagement du territoire ont la possibilité : de lever certains verrous pour des pratiques plus sobres et plus efficaces</a:t>
            </a:r>
          </a:p>
        </p:txBody>
      </p:sp>
    </p:spTree>
    <p:extLst>
      <p:ext uri="{BB962C8B-B14F-4D97-AF65-F5344CB8AC3E}">
        <p14:creationId xmlns:p14="http://schemas.microsoft.com/office/powerpoint/2010/main" val="2788454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Une image contenant extérieur&#10;&#10;Description générée automatiquement">
            <a:extLst>
              <a:ext uri="{FF2B5EF4-FFF2-40B4-BE49-F238E27FC236}">
                <a16:creationId xmlns:a16="http://schemas.microsoft.com/office/drawing/2014/main" id="{C505D85E-FAD0-18F2-BC4D-65C81335AF6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76269" y="4898170"/>
            <a:ext cx="1551482" cy="1163611"/>
          </a:xfrm>
          <a:prstGeom prst="rect">
            <a:avLst/>
          </a:prstGeom>
        </p:spPr>
      </p:pic>
      <p:sp>
        <p:nvSpPr>
          <p:cNvPr id="3" name="Titre 2">
            <a:extLst>
              <a:ext uri="{FF2B5EF4-FFF2-40B4-BE49-F238E27FC236}">
                <a16:creationId xmlns:a16="http://schemas.microsoft.com/office/drawing/2014/main" id="{7A350374-FEEC-418A-9388-15018ACF2A3C}"/>
              </a:ext>
            </a:extLst>
          </p:cNvPr>
          <p:cNvSpPr>
            <a:spLocks noGrp="1"/>
          </p:cNvSpPr>
          <p:nvPr>
            <p:ph type="title"/>
          </p:nvPr>
        </p:nvSpPr>
        <p:spPr/>
        <p:txBody>
          <a:bodyPr/>
          <a:lstStyle/>
          <a:p>
            <a:r>
              <a:rPr lang="fr-FR" dirty="0"/>
              <a:t>Urbanisme et sobriété</a:t>
            </a:r>
            <a:endParaRPr lang="fr-BE" dirty="0"/>
          </a:p>
        </p:txBody>
      </p:sp>
      <p:sp>
        <p:nvSpPr>
          <p:cNvPr id="4" name="Espace réservé du texte 3">
            <a:extLst>
              <a:ext uri="{FF2B5EF4-FFF2-40B4-BE49-F238E27FC236}">
                <a16:creationId xmlns:a16="http://schemas.microsoft.com/office/drawing/2014/main" id="{C346176E-9916-4F34-B7D9-1E62770D1F87}"/>
              </a:ext>
            </a:extLst>
          </p:cNvPr>
          <p:cNvSpPr>
            <a:spLocks noGrp="1"/>
          </p:cNvSpPr>
          <p:nvPr>
            <p:ph type="body" idx="1"/>
          </p:nvPr>
        </p:nvSpPr>
        <p:spPr>
          <a:xfrm>
            <a:off x="129054" y="1351236"/>
            <a:ext cx="4376165" cy="3832815"/>
          </a:xfrm>
        </p:spPr>
        <p:txBody>
          <a:bodyPr/>
          <a:lstStyle/>
          <a:p>
            <a:r>
              <a:rPr lang="fr-FR" sz="2800" b="1" dirty="0"/>
              <a:t>Echelles supra-communale </a:t>
            </a:r>
            <a:r>
              <a:rPr lang="fr-FR" sz="2800" dirty="0"/>
              <a:t>: attractivité</a:t>
            </a:r>
            <a:r>
              <a:rPr lang="fr-FR" sz="2800" baseline="0" dirty="0"/>
              <a:t> des centralités et structuration du territoire</a:t>
            </a:r>
          </a:p>
          <a:p>
            <a:endParaRPr lang="fr-FR" sz="2800" dirty="0"/>
          </a:p>
          <a:p>
            <a:r>
              <a:rPr lang="fr-FR" sz="2800" b="1" dirty="0"/>
              <a:t>Quartier</a:t>
            </a:r>
            <a:r>
              <a:rPr lang="fr-FR" sz="2800" dirty="0"/>
              <a:t> : chaleur, mobilité et énergie grise</a:t>
            </a:r>
          </a:p>
          <a:p>
            <a:endParaRPr lang="fr-FR" sz="2000" dirty="0"/>
          </a:p>
          <a:p>
            <a:endParaRPr lang="fr-FR" sz="2000" dirty="0"/>
          </a:p>
          <a:p>
            <a:r>
              <a:rPr lang="fr-FR" sz="2000" dirty="0"/>
              <a:t>Non</a:t>
            </a:r>
            <a:r>
              <a:rPr lang="fr-FR" sz="2000" baseline="0" dirty="0"/>
              <a:t> directement traités ici : potentiel renouvelable et protection des sols</a:t>
            </a:r>
            <a:endParaRPr lang="fr-FR" sz="2000" dirty="0"/>
          </a:p>
          <a:p>
            <a:endParaRPr lang="fr-BE" sz="2800" dirty="0"/>
          </a:p>
        </p:txBody>
      </p:sp>
      <p:sp>
        <p:nvSpPr>
          <p:cNvPr id="5" name="Espace réservé du texte 4">
            <a:extLst>
              <a:ext uri="{FF2B5EF4-FFF2-40B4-BE49-F238E27FC236}">
                <a16:creationId xmlns:a16="http://schemas.microsoft.com/office/drawing/2014/main" id="{54C11F34-1DF5-4BD2-8669-7F872E9F4AEF}"/>
              </a:ext>
            </a:extLst>
          </p:cNvPr>
          <p:cNvSpPr>
            <a:spLocks noGrp="1"/>
          </p:cNvSpPr>
          <p:nvPr>
            <p:ph type="body" idx="11"/>
          </p:nvPr>
        </p:nvSpPr>
        <p:spPr/>
        <p:txBody>
          <a:bodyPr/>
          <a:lstStyle/>
          <a:p>
            <a:endParaRPr lang="fr-BE"/>
          </a:p>
        </p:txBody>
      </p:sp>
      <p:grpSp>
        <p:nvGrpSpPr>
          <p:cNvPr id="145" name="Groupe 144">
            <a:extLst>
              <a:ext uri="{FF2B5EF4-FFF2-40B4-BE49-F238E27FC236}">
                <a16:creationId xmlns:a16="http://schemas.microsoft.com/office/drawing/2014/main" id="{A045A570-9B0B-881B-A5FD-3A7175AA4352}"/>
              </a:ext>
            </a:extLst>
          </p:cNvPr>
          <p:cNvGrpSpPr/>
          <p:nvPr/>
        </p:nvGrpSpPr>
        <p:grpSpPr>
          <a:xfrm>
            <a:off x="5935325" y="3275768"/>
            <a:ext cx="4901864" cy="1297406"/>
            <a:chOff x="5106100" y="3638003"/>
            <a:chExt cx="5932311" cy="1822680"/>
          </a:xfrm>
        </p:grpSpPr>
        <p:pic>
          <p:nvPicPr>
            <p:cNvPr id="73" name="Image 72">
              <a:extLst>
                <a:ext uri="{FF2B5EF4-FFF2-40B4-BE49-F238E27FC236}">
                  <a16:creationId xmlns:a16="http://schemas.microsoft.com/office/drawing/2014/main" id="{52C99792-90BE-505F-1F33-B808137738E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108461" y="3655117"/>
              <a:ext cx="1088418" cy="983088"/>
            </a:xfrm>
            <a:prstGeom prst="rect">
              <a:avLst/>
            </a:prstGeom>
          </p:spPr>
        </p:pic>
        <p:pic>
          <p:nvPicPr>
            <p:cNvPr id="74" name="Image 73">
              <a:extLst>
                <a:ext uri="{FF2B5EF4-FFF2-40B4-BE49-F238E27FC236}">
                  <a16:creationId xmlns:a16="http://schemas.microsoft.com/office/drawing/2014/main" id="{CD42C06D-E73F-DDB3-A561-777ED19A2B7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743966" y="3638003"/>
              <a:ext cx="2327842" cy="983088"/>
            </a:xfrm>
            <a:prstGeom prst="rect">
              <a:avLst/>
            </a:prstGeom>
          </p:spPr>
        </p:pic>
        <p:pic>
          <p:nvPicPr>
            <p:cNvPr id="76" name="Image 75" descr="Une image contenant bâtiment&#10;&#10;Description générée automatiquement">
              <a:extLst>
                <a:ext uri="{FF2B5EF4-FFF2-40B4-BE49-F238E27FC236}">
                  <a16:creationId xmlns:a16="http://schemas.microsoft.com/office/drawing/2014/main" id="{D29921AF-A8FD-D6D8-2FF4-14C009ECC94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06100" y="4636279"/>
              <a:ext cx="1241261" cy="824404"/>
            </a:xfrm>
            <a:prstGeom prst="rect">
              <a:avLst/>
            </a:prstGeom>
          </p:spPr>
        </p:pic>
        <p:pic>
          <p:nvPicPr>
            <p:cNvPr id="77" name="Picture 9">
              <a:extLst>
                <a:ext uri="{FF2B5EF4-FFF2-40B4-BE49-F238E27FC236}">
                  <a16:creationId xmlns:a16="http://schemas.microsoft.com/office/drawing/2014/main" id="{84A95204-B025-6819-A999-CB274B03188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387890" y="3696423"/>
              <a:ext cx="1650521" cy="1495887"/>
            </a:xfrm>
            <a:prstGeom prst="rect">
              <a:avLst/>
            </a:prstGeom>
          </p:spPr>
        </p:pic>
        <p:pic>
          <p:nvPicPr>
            <p:cNvPr id="78" name="Image 77">
              <a:extLst>
                <a:ext uri="{FF2B5EF4-FFF2-40B4-BE49-F238E27FC236}">
                  <a16:creationId xmlns:a16="http://schemas.microsoft.com/office/drawing/2014/main" id="{9E878715-E886-AF1F-1E29-CF5EF55A630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47361" y="4633973"/>
              <a:ext cx="1483186" cy="824404"/>
            </a:xfrm>
            <a:prstGeom prst="rect">
              <a:avLst/>
            </a:prstGeom>
          </p:spPr>
        </p:pic>
        <p:pic>
          <p:nvPicPr>
            <p:cNvPr id="79" name="Image 78" descr="Une image contenant terrain, extérieur, nature, roche&#10;&#10;Description générée automatiquement">
              <a:extLst>
                <a:ext uri="{FF2B5EF4-FFF2-40B4-BE49-F238E27FC236}">
                  <a16:creationId xmlns:a16="http://schemas.microsoft.com/office/drawing/2014/main" id="{5610A741-E5F4-9CFB-27FA-EF028BA7A7D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830546" y="4633972"/>
              <a:ext cx="1241262" cy="824405"/>
            </a:xfrm>
            <a:prstGeom prst="rect">
              <a:avLst/>
            </a:prstGeom>
          </p:spPr>
        </p:pic>
      </p:grpSp>
      <p:grpSp>
        <p:nvGrpSpPr>
          <p:cNvPr id="2" name="Groupe 1">
            <a:extLst>
              <a:ext uri="{FF2B5EF4-FFF2-40B4-BE49-F238E27FC236}">
                <a16:creationId xmlns:a16="http://schemas.microsoft.com/office/drawing/2014/main" id="{F530AECF-2BB0-C768-979F-AAFE4A0B9871}"/>
              </a:ext>
            </a:extLst>
          </p:cNvPr>
          <p:cNvGrpSpPr/>
          <p:nvPr/>
        </p:nvGrpSpPr>
        <p:grpSpPr>
          <a:xfrm>
            <a:off x="8386257" y="523950"/>
            <a:ext cx="3405542" cy="2371650"/>
            <a:chOff x="5922417" y="-592076"/>
            <a:chExt cx="4465121" cy="3109550"/>
          </a:xfrm>
        </p:grpSpPr>
        <p:sp>
          <p:nvSpPr>
            <p:cNvPr id="138" name="Ellipse 137">
              <a:extLst>
                <a:ext uri="{FF2B5EF4-FFF2-40B4-BE49-F238E27FC236}">
                  <a16:creationId xmlns:a16="http://schemas.microsoft.com/office/drawing/2014/main" id="{B6B023E6-E2FD-7402-37F1-E8EE3D690763}"/>
                </a:ext>
              </a:extLst>
            </p:cNvPr>
            <p:cNvSpPr/>
            <p:nvPr/>
          </p:nvSpPr>
          <p:spPr>
            <a:xfrm>
              <a:off x="5977235" y="-592076"/>
              <a:ext cx="4410303" cy="310955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137" name="Ellipse 136">
              <a:extLst>
                <a:ext uri="{FF2B5EF4-FFF2-40B4-BE49-F238E27FC236}">
                  <a16:creationId xmlns:a16="http://schemas.microsoft.com/office/drawing/2014/main" id="{049B3E1C-ED6E-81EF-2804-E852FC018EB6}"/>
                </a:ext>
              </a:extLst>
            </p:cNvPr>
            <p:cNvSpPr/>
            <p:nvPr/>
          </p:nvSpPr>
          <p:spPr>
            <a:xfrm>
              <a:off x="5922417" y="-441959"/>
              <a:ext cx="2577072" cy="2959433"/>
            </a:xfrm>
            <a:prstGeom prst="ellipse">
              <a:avLst/>
            </a:prstGeom>
            <a:solidFill>
              <a:schemeClr val="tx2">
                <a:lumMod val="50000"/>
              </a:schemeClr>
            </a:solidFill>
            <a:ln>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84" name="Image 83">
              <a:extLst>
                <a:ext uri="{FF2B5EF4-FFF2-40B4-BE49-F238E27FC236}">
                  <a16:creationId xmlns:a16="http://schemas.microsoft.com/office/drawing/2014/main" id="{0B8B70C6-3FAF-DF81-DF13-D40898F7DE11}"/>
                </a:ext>
              </a:extLst>
            </p:cNvPr>
            <p:cNvPicPr>
              <a:picLocks noChangeAspect="1"/>
            </p:cNvPicPr>
            <p:nvPr/>
          </p:nvPicPr>
          <p:blipFill rotWithShape="1">
            <a:blip r:embed="rId9" cstate="screen">
              <a:clrChange>
                <a:clrFrom>
                  <a:srgbClr val="FFFFFF"/>
                </a:clrFrom>
                <a:clrTo>
                  <a:srgbClr val="FFFFFF">
                    <a:alpha val="0"/>
                  </a:srgbClr>
                </a:clrTo>
              </a:clrChange>
              <a:lum bright="70000" contrast="-70000"/>
              <a:extLst>
                <a:ext uri="{28A0092B-C50C-407E-A947-70E740481C1C}">
                  <a14:useLocalDpi xmlns:a14="http://schemas.microsoft.com/office/drawing/2010/main"/>
                </a:ext>
              </a:extLst>
            </a:blip>
            <a:srcRect l="-1" r="2761" b="6287"/>
            <a:stretch/>
          </p:blipFill>
          <p:spPr>
            <a:xfrm>
              <a:off x="6139856" y="1016030"/>
              <a:ext cx="1507841" cy="1317857"/>
            </a:xfrm>
            <a:prstGeom prst="rect">
              <a:avLst/>
            </a:prstGeom>
          </p:spPr>
        </p:pic>
        <p:pic>
          <p:nvPicPr>
            <p:cNvPr id="86" name="Image 85">
              <a:extLst>
                <a:ext uri="{FF2B5EF4-FFF2-40B4-BE49-F238E27FC236}">
                  <a16:creationId xmlns:a16="http://schemas.microsoft.com/office/drawing/2014/main" id="{C1D0FE76-E34F-CF9D-11A5-EE465EB38857}"/>
                </a:ext>
              </a:extLst>
            </p:cNvPr>
            <p:cNvPicPr>
              <a:picLocks noChangeAspect="1"/>
            </p:cNvPicPr>
            <p:nvPr/>
          </p:nvPicPr>
          <p:blipFill>
            <a:blip r:embed="rId10" cstate="print">
              <a:lum bright="70000" contrast="-70000"/>
              <a:extLst>
                <a:ext uri="{28A0092B-C50C-407E-A947-70E740481C1C}">
                  <a14:useLocalDpi xmlns:a14="http://schemas.microsoft.com/office/drawing/2010/main"/>
                </a:ext>
              </a:extLst>
            </a:blip>
            <a:stretch>
              <a:fillRect/>
            </a:stretch>
          </p:blipFill>
          <p:spPr>
            <a:xfrm>
              <a:off x="6451967" y="-57702"/>
              <a:ext cx="875420" cy="824661"/>
            </a:xfrm>
            <a:prstGeom prst="rect">
              <a:avLst/>
            </a:prstGeom>
          </p:spPr>
        </p:pic>
        <p:grpSp>
          <p:nvGrpSpPr>
            <p:cNvPr id="87" name="Groupe 86">
              <a:extLst>
                <a:ext uri="{FF2B5EF4-FFF2-40B4-BE49-F238E27FC236}">
                  <a16:creationId xmlns:a16="http://schemas.microsoft.com/office/drawing/2014/main" id="{9AA5B5EE-7948-0846-22B8-5EA02F1E9E3F}"/>
                </a:ext>
              </a:extLst>
            </p:cNvPr>
            <p:cNvGrpSpPr/>
            <p:nvPr/>
          </p:nvGrpSpPr>
          <p:grpSpPr>
            <a:xfrm>
              <a:off x="8730426" y="80451"/>
              <a:ext cx="1289501" cy="815517"/>
              <a:chOff x="8226229" y="787757"/>
              <a:chExt cx="1475999" cy="933464"/>
            </a:xfrm>
          </p:grpSpPr>
          <p:sp>
            <p:nvSpPr>
              <p:cNvPr id="88" name="Forme libre 94">
                <a:extLst>
                  <a:ext uri="{FF2B5EF4-FFF2-40B4-BE49-F238E27FC236}">
                    <a16:creationId xmlns:a16="http://schemas.microsoft.com/office/drawing/2014/main" id="{9C3AE60B-B777-F928-9221-6A5642892C52}"/>
                  </a:ext>
                </a:extLst>
              </p:cNvPr>
              <p:cNvSpPr/>
              <p:nvPr/>
            </p:nvSpPr>
            <p:spPr>
              <a:xfrm rot="17100000">
                <a:off x="8593788" y="790773"/>
                <a:ext cx="797126" cy="1040753"/>
              </a:xfrm>
              <a:custGeom>
                <a:avLst/>
                <a:gdLst>
                  <a:gd name="connsiteX0" fmla="*/ 0 w 662940"/>
                  <a:gd name="connsiteY0" fmla="*/ 327660 h 693420"/>
                  <a:gd name="connsiteX1" fmla="*/ 327660 w 662940"/>
                  <a:gd name="connsiteY1" fmla="*/ 0 h 693420"/>
                  <a:gd name="connsiteX2" fmla="*/ 662940 w 662940"/>
                  <a:gd name="connsiteY2" fmla="*/ 647700 h 693420"/>
                  <a:gd name="connsiteX3" fmla="*/ 0 w 662940"/>
                  <a:gd name="connsiteY3" fmla="*/ 693420 h 693420"/>
                  <a:gd name="connsiteX4" fmla="*/ 236220 w 662940"/>
                  <a:gd name="connsiteY4" fmla="*/ 495300 h 693420"/>
                  <a:gd name="connsiteX5" fmla="*/ 0 w 662940"/>
                  <a:gd name="connsiteY5" fmla="*/ 327660 h 693420"/>
                  <a:gd name="connsiteX0" fmla="*/ 0 w 669940"/>
                  <a:gd name="connsiteY0" fmla="*/ 333999 h 699759"/>
                  <a:gd name="connsiteX1" fmla="*/ 327660 w 669940"/>
                  <a:gd name="connsiteY1" fmla="*/ 6339 h 699759"/>
                  <a:gd name="connsiteX2" fmla="*/ 662940 w 669940"/>
                  <a:gd name="connsiteY2" fmla="*/ 654039 h 699759"/>
                  <a:gd name="connsiteX3" fmla="*/ 0 w 669940"/>
                  <a:gd name="connsiteY3" fmla="*/ 699759 h 699759"/>
                  <a:gd name="connsiteX4" fmla="*/ 236220 w 669940"/>
                  <a:gd name="connsiteY4" fmla="*/ 501639 h 699759"/>
                  <a:gd name="connsiteX5" fmla="*/ 0 w 669940"/>
                  <a:gd name="connsiteY5" fmla="*/ 333999 h 699759"/>
                  <a:gd name="connsiteX0" fmla="*/ 665 w 670605"/>
                  <a:gd name="connsiteY0" fmla="*/ 333999 h 699759"/>
                  <a:gd name="connsiteX1" fmla="*/ 328325 w 670605"/>
                  <a:gd name="connsiteY1" fmla="*/ 6339 h 699759"/>
                  <a:gd name="connsiteX2" fmla="*/ 663605 w 670605"/>
                  <a:gd name="connsiteY2" fmla="*/ 654039 h 699759"/>
                  <a:gd name="connsiteX3" fmla="*/ 665 w 670605"/>
                  <a:gd name="connsiteY3" fmla="*/ 699759 h 699759"/>
                  <a:gd name="connsiteX4" fmla="*/ 236885 w 670605"/>
                  <a:gd name="connsiteY4" fmla="*/ 501639 h 699759"/>
                  <a:gd name="connsiteX5" fmla="*/ 665 w 670605"/>
                  <a:gd name="connsiteY5" fmla="*/ 333999 h 699759"/>
                  <a:gd name="connsiteX0" fmla="*/ 60328 w 730268"/>
                  <a:gd name="connsiteY0" fmla="*/ 333999 h 700823"/>
                  <a:gd name="connsiteX1" fmla="*/ 387988 w 730268"/>
                  <a:gd name="connsiteY1" fmla="*/ 6339 h 700823"/>
                  <a:gd name="connsiteX2" fmla="*/ 723268 w 730268"/>
                  <a:gd name="connsiteY2" fmla="*/ 654039 h 700823"/>
                  <a:gd name="connsiteX3" fmla="*/ 60328 w 730268"/>
                  <a:gd name="connsiteY3" fmla="*/ 699759 h 700823"/>
                  <a:gd name="connsiteX4" fmla="*/ 296548 w 730268"/>
                  <a:gd name="connsiteY4" fmla="*/ 501639 h 700823"/>
                  <a:gd name="connsiteX5" fmla="*/ 60328 w 730268"/>
                  <a:gd name="connsiteY5" fmla="*/ 333999 h 700823"/>
                  <a:gd name="connsiteX0" fmla="*/ 10681 w 680621"/>
                  <a:gd name="connsiteY0" fmla="*/ 333999 h 699759"/>
                  <a:gd name="connsiteX1" fmla="*/ 338341 w 680621"/>
                  <a:gd name="connsiteY1" fmla="*/ 6339 h 699759"/>
                  <a:gd name="connsiteX2" fmla="*/ 673621 w 680621"/>
                  <a:gd name="connsiteY2" fmla="*/ 654039 h 699759"/>
                  <a:gd name="connsiteX3" fmla="*/ 10681 w 680621"/>
                  <a:gd name="connsiteY3" fmla="*/ 699759 h 699759"/>
                  <a:gd name="connsiteX4" fmla="*/ 246901 w 680621"/>
                  <a:gd name="connsiteY4" fmla="*/ 501639 h 699759"/>
                  <a:gd name="connsiteX5" fmla="*/ 10681 w 680621"/>
                  <a:gd name="connsiteY5" fmla="*/ 333999 h 699759"/>
                  <a:gd name="connsiteX0" fmla="*/ 10681 w 734266"/>
                  <a:gd name="connsiteY0" fmla="*/ 333999 h 699759"/>
                  <a:gd name="connsiteX1" fmla="*/ 338341 w 734266"/>
                  <a:gd name="connsiteY1" fmla="*/ 6339 h 699759"/>
                  <a:gd name="connsiteX2" fmla="*/ 673621 w 734266"/>
                  <a:gd name="connsiteY2" fmla="*/ 654039 h 699759"/>
                  <a:gd name="connsiteX3" fmla="*/ 10681 w 734266"/>
                  <a:gd name="connsiteY3" fmla="*/ 699759 h 699759"/>
                  <a:gd name="connsiteX4" fmla="*/ 246901 w 734266"/>
                  <a:gd name="connsiteY4" fmla="*/ 501639 h 699759"/>
                  <a:gd name="connsiteX5" fmla="*/ 10681 w 734266"/>
                  <a:gd name="connsiteY5" fmla="*/ 333999 h 699759"/>
                  <a:gd name="connsiteX0" fmla="*/ 10681 w 751886"/>
                  <a:gd name="connsiteY0" fmla="*/ 333999 h 751555"/>
                  <a:gd name="connsiteX1" fmla="*/ 338341 w 751886"/>
                  <a:gd name="connsiteY1" fmla="*/ 6339 h 751555"/>
                  <a:gd name="connsiteX2" fmla="*/ 673621 w 751886"/>
                  <a:gd name="connsiteY2" fmla="*/ 654039 h 751555"/>
                  <a:gd name="connsiteX3" fmla="*/ 10681 w 751886"/>
                  <a:gd name="connsiteY3" fmla="*/ 699759 h 751555"/>
                  <a:gd name="connsiteX4" fmla="*/ 246901 w 751886"/>
                  <a:gd name="connsiteY4" fmla="*/ 501639 h 751555"/>
                  <a:gd name="connsiteX5" fmla="*/ 10681 w 751886"/>
                  <a:gd name="connsiteY5" fmla="*/ 333999 h 751555"/>
                  <a:gd name="connsiteX0" fmla="*/ 11383 w 752588"/>
                  <a:gd name="connsiteY0" fmla="*/ 333999 h 751555"/>
                  <a:gd name="connsiteX1" fmla="*/ 339043 w 752588"/>
                  <a:gd name="connsiteY1" fmla="*/ 6339 h 751555"/>
                  <a:gd name="connsiteX2" fmla="*/ 674323 w 752588"/>
                  <a:gd name="connsiteY2" fmla="*/ 654039 h 751555"/>
                  <a:gd name="connsiteX3" fmla="*/ 11383 w 752588"/>
                  <a:gd name="connsiteY3" fmla="*/ 699759 h 751555"/>
                  <a:gd name="connsiteX4" fmla="*/ 247603 w 752588"/>
                  <a:gd name="connsiteY4" fmla="*/ 501639 h 751555"/>
                  <a:gd name="connsiteX5" fmla="*/ 11383 w 752588"/>
                  <a:gd name="connsiteY5" fmla="*/ 333999 h 751555"/>
                  <a:gd name="connsiteX0" fmla="*/ 53766 w 794971"/>
                  <a:gd name="connsiteY0" fmla="*/ 333999 h 895445"/>
                  <a:gd name="connsiteX1" fmla="*/ 381426 w 794971"/>
                  <a:gd name="connsiteY1" fmla="*/ 6339 h 895445"/>
                  <a:gd name="connsiteX2" fmla="*/ 716706 w 794971"/>
                  <a:gd name="connsiteY2" fmla="*/ 654039 h 895445"/>
                  <a:gd name="connsiteX3" fmla="*/ 53766 w 794971"/>
                  <a:gd name="connsiteY3" fmla="*/ 699759 h 895445"/>
                  <a:gd name="connsiteX4" fmla="*/ 289986 w 794971"/>
                  <a:gd name="connsiteY4" fmla="*/ 501639 h 895445"/>
                  <a:gd name="connsiteX5" fmla="*/ 53766 w 794971"/>
                  <a:gd name="connsiteY5" fmla="*/ 333999 h 895445"/>
                  <a:gd name="connsiteX0" fmla="*/ 20870 w 793083"/>
                  <a:gd name="connsiteY0" fmla="*/ 208580 h 907186"/>
                  <a:gd name="connsiteX1" fmla="*/ 379010 w 793083"/>
                  <a:gd name="connsiteY1" fmla="*/ 18080 h 907186"/>
                  <a:gd name="connsiteX2" fmla="*/ 714290 w 793083"/>
                  <a:gd name="connsiteY2" fmla="*/ 665780 h 907186"/>
                  <a:gd name="connsiteX3" fmla="*/ 51350 w 793083"/>
                  <a:gd name="connsiteY3" fmla="*/ 711500 h 907186"/>
                  <a:gd name="connsiteX4" fmla="*/ 287570 w 793083"/>
                  <a:gd name="connsiteY4" fmla="*/ 513380 h 907186"/>
                  <a:gd name="connsiteX5" fmla="*/ 20870 w 793083"/>
                  <a:gd name="connsiteY5" fmla="*/ 208580 h 907186"/>
                  <a:gd name="connsiteX0" fmla="*/ 3505 w 775718"/>
                  <a:gd name="connsiteY0" fmla="*/ 208495 h 775279"/>
                  <a:gd name="connsiteX1" fmla="*/ 361645 w 775718"/>
                  <a:gd name="connsiteY1" fmla="*/ 17995 h 775279"/>
                  <a:gd name="connsiteX2" fmla="*/ 696925 w 775718"/>
                  <a:gd name="connsiteY2" fmla="*/ 665695 h 775279"/>
                  <a:gd name="connsiteX3" fmla="*/ 33985 w 775718"/>
                  <a:gd name="connsiteY3" fmla="*/ 711415 h 775279"/>
                  <a:gd name="connsiteX4" fmla="*/ 171145 w 775718"/>
                  <a:gd name="connsiteY4" fmla="*/ 505675 h 775279"/>
                  <a:gd name="connsiteX5" fmla="*/ 3505 w 775718"/>
                  <a:gd name="connsiteY5" fmla="*/ 208495 h 775279"/>
                  <a:gd name="connsiteX0" fmla="*/ 39320 w 811533"/>
                  <a:gd name="connsiteY0" fmla="*/ 208495 h 843834"/>
                  <a:gd name="connsiteX1" fmla="*/ 397460 w 811533"/>
                  <a:gd name="connsiteY1" fmla="*/ 17995 h 843834"/>
                  <a:gd name="connsiteX2" fmla="*/ 732740 w 811533"/>
                  <a:gd name="connsiteY2" fmla="*/ 665695 h 843834"/>
                  <a:gd name="connsiteX3" fmla="*/ 69800 w 811533"/>
                  <a:gd name="connsiteY3" fmla="*/ 711415 h 843834"/>
                  <a:gd name="connsiteX4" fmla="*/ 206960 w 811533"/>
                  <a:gd name="connsiteY4" fmla="*/ 505675 h 843834"/>
                  <a:gd name="connsiteX5" fmla="*/ 39320 w 811533"/>
                  <a:gd name="connsiteY5" fmla="*/ 208495 h 843834"/>
                  <a:gd name="connsiteX0" fmla="*/ 3763 w 701215"/>
                  <a:gd name="connsiteY0" fmla="*/ 208495 h 915529"/>
                  <a:gd name="connsiteX1" fmla="*/ 361903 w 701215"/>
                  <a:gd name="connsiteY1" fmla="*/ 17995 h 915529"/>
                  <a:gd name="connsiteX2" fmla="*/ 697183 w 701215"/>
                  <a:gd name="connsiteY2" fmla="*/ 665695 h 915529"/>
                  <a:gd name="connsiteX3" fmla="*/ 125683 w 701215"/>
                  <a:gd name="connsiteY3" fmla="*/ 833335 h 915529"/>
                  <a:gd name="connsiteX4" fmla="*/ 171403 w 701215"/>
                  <a:gd name="connsiteY4" fmla="*/ 505675 h 915529"/>
                  <a:gd name="connsiteX5" fmla="*/ 3763 w 701215"/>
                  <a:gd name="connsiteY5" fmla="*/ 208495 h 915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1215" h="915529">
                    <a:moveTo>
                      <a:pt x="3763" y="208495"/>
                    </a:moveTo>
                    <a:cubicBezTo>
                      <a:pt x="35513" y="127215"/>
                      <a:pt x="246333" y="-58205"/>
                      <a:pt x="361903" y="17995"/>
                    </a:cubicBezTo>
                    <a:cubicBezTo>
                      <a:pt x="477473" y="94195"/>
                      <a:pt x="736553" y="529805"/>
                      <a:pt x="697183" y="665695"/>
                    </a:cubicBezTo>
                    <a:cubicBezTo>
                      <a:pt x="657813" y="801585"/>
                      <a:pt x="342853" y="1042885"/>
                      <a:pt x="125683" y="833335"/>
                    </a:cubicBezTo>
                    <a:cubicBezTo>
                      <a:pt x="-91487" y="623785"/>
                      <a:pt x="191723" y="609815"/>
                      <a:pt x="171403" y="505675"/>
                    </a:cubicBezTo>
                    <a:cubicBezTo>
                      <a:pt x="151083" y="401535"/>
                      <a:pt x="-27987" y="289775"/>
                      <a:pt x="3763" y="208495"/>
                    </a:cubicBezTo>
                    <a:close/>
                  </a:path>
                </a:pathLst>
              </a:custGeom>
              <a:noFill/>
              <a:ln w="3175">
                <a:solidFill>
                  <a:schemeClr val="tx2">
                    <a:lumMod val="5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9" name="Forme libre 95">
                <a:extLst>
                  <a:ext uri="{FF2B5EF4-FFF2-40B4-BE49-F238E27FC236}">
                    <a16:creationId xmlns:a16="http://schemas.microsoft.com/office/drawing/2014/main" id="{A45AEAA0-27EF-6583-E2F1-5362E7D16582}"/>
                  </a:ext>
                </a:extLst>
              </p:cNvPr>
              <p:cNvSpPr/>
              <p:nvPr/>
            </p:nvSpPr>
            <p:spPr>
              <a:xfrm rot="17100000">
                <a:off x="8553788" y="802281"/>
                <a:ext cx="797126" cy="1040753"/>
              </a:xfrm>
              <a:custGeom>
                <a:avLst/>
                <a:gdLst>
                  <a:gd name="connsiteX0" fmla="*/ 0 w 662940"/>
                  <a:gd name="connsiteY0" fmla="*/ 327660 h 693420"/>
                  <a:gd name="connsiteX1" fmla="*/ 327660 w 662940"/>
                  <a:gd name="connsiteY1" fmla="*/ 0 h 693420"/>
                  <a:gd name="connsiteX2" fmla="*/ 662940 w 662940"/>
                  <a:gd name="connsiteY2" fmla="*/ 647700 h 693420"/>
                  <a:gd name="connsiteX3" fmla="*/ 0 w 662940"/>
                  <a:gd name="connsiteY3" fmla="*/ 693420 h 693420"/>
                  <a:gd name="connsiteX4" fmla="*/ 236220 w 662940"/>
                  <a:gd name="connsiteY4" fmla="*/ 495300 h 693420"/>
                  <a:gd name="connsiteX5" fmla="*/ 0 w 662940"/>
                  <a:gd name="connsiteY5" fmla="*/ 327660 h 693420"/>
                  <a:gd name="connsiteX0" fmla="*/ 0 w 669940"/>
                  <a:gd name="connsiteY0" fmla="*/ 333999 h 699759"/>
                  <a:gd name="connsiteX1" fmla="*/ 327660 w 669940"/>
                  <a:gd name="connsiteY1" fmla="*/ 6339 h 699759"/>
                  <a:gd name="connsiteX2" fmla="*/ 662940 w 669940"/>
                  <a:gd name="connsiteY2" fmla="*/ 654039 h 699759"/>
                  <a:gd name="connsiteX3" fmla="*/ 0 w 669940"/>
                  <a:gd name="connsiteY3" fmla="*/ 699759 h 699759"/>
                  <a:gd name="connsiteX4" fmla="*/ 236220 w 669940"/>
                  <a:gd name="connsiteY4" fmla="*/ 501639 h 699759"/>
                  <a:gd name="connsiteX5" fmla="*/ 0 w 669940"/>
                  <a:gd name="connsiteY5" fmla="*/ 333999 h 699759"/>
                  <a:gd name="connsiteX0" fmla="*/ 665 w 670605"/>
                  <a:gd name="connsiteY0" fmla="*/ 333999 h 699759"/>
                  <a:gd name="connsiteX1" fmla="*/ 328325 w 670605"/>
                  <a:gd name="connsiteY1" fmla="*/ 6339 h 699759"/>
                  <a:gd name="connsiteX2" fmla="*/ 663605 w 670605"/>
                  <a:gd name="connsiteY2" fmla="*/ 654039 h 699759"/>
                  <a:gd name="connsiteX3" fmla="*/ 665 w 670605"/>
                  <a:gd name="connsiteY3" fmla="*/ 699759 h 699759"/>
                  <a:gd name="connsiteX4" fmla="*/ 236885 w 670605"/>
                  <a:gd name="connsiteY4" fmla="*/ 501639 h 699759"/>
                  <a:gd name="connsiteX5" fmla="*/ 665 w 670605"/>
                  <a:gd name="connsiteY5" fmla="*/ 333999 h 699759"/>
                  <a:gd name="connsiteX0" fmla="*/ 60328 w 730268"/>
                  <a:gd name="connsiteY0" fmla="*/ 333999 h 700823"/>
                  <a:gd name="connsiteX1" fmla="*/ 387988 w 730268"/>
                  <a:gd name="connsiteY1" fmla="*/ 6339 h 700823"/>
                  <a:gd name="connsiteX2" fmla="*/ 723268 w 730268"/>
                  <a:gd name="connsiteY2" fmla="*/ 654039 h 700823"/>
                  <a:gd name="connsiteX3" fmla="*/ 60328 w 730268"/>
                  <a:gd name="connsiteY3" fmla="*/ 699759 h 700823"/>
                  <a:gd name="connsiteX4" fmla="*/ 296548 w 730268"/>
                  <a:gd name="connsiteY4" fmla="*/ 501639 h 700823"/>
                  <a:gd name="connsiteX5" fmla="*/ 60328 w 730268"/>
                  <a:gd name="connsiteY5" fmla="*/ 333999 h 700823"/>
                  <a:gd name="connsiteX0" fmla="*/ 10681 w 680621"/>
                  <a:gd name="connsiteY0" fmla="*/ 333999 h 699759"/>
                  <a:gd name="connsiteX1" fmla="*/ 338341 w 680621"/>
                  <a:gd name="connsiteY1" fmla="*/ 6339 h 699759"/>
                  <a:gd name="connsiteX2" fmla="*/ 673621 w 680621"/>
                  <a:gd name="connsiteY2" fmla="*/ 654039 h 699759"/>
                  <a:gd name="connsiteX3" fmla="*/ 10681 w 680621"/>
                  <a:gd name="connsiteY3" fmla="*/ 699759 h 699759"/>
                  <a:gd name="connsiteX4" fmla="*/ 246901 w 680621"/>
                  <a:gd name="connsiteY4" fmla="*/ 501639 h 699759"/>
                  <a:gd name="connsiteX5" fmla="*/ 10681 w 680621"/>
                  <a:gd name="connsiteY5" fmla="*/ 333999 h 699759"/>
                  <a:gd name="connsiteX0" fmla="*/ 10681 w 734266"/>
                  <a:gd name="connsiteY0" fmla="*/ 333999 h 699759"/>
                  <a:gd name="connsiteX1" fmla="*/ 338341 w 734266"/>
                  <a:gd name="connsiteY1" fmla="*/ 6339 h 699759"/>
                  <a:gd name="connsiteX2" fmla="*/ 673621 w 734266"/>
                  <a:gd name="connsiteY2" fmla="*/ 654039 h 699759"/>
                  <a:gd name="connsiteX3" fmla="*/ 10681 w 734266"/>
                  <a:gd name="connsiteY3" fmla="*/ 699759 h 699759"/>
                  <a:gd name="connsiteX4" fmla="*/ 246901 w 734266"/>
                  <a:gd name="connsiteY4" fmla="*/ 501639 h 699759"/>
                  <a:gd name="connsiteX5" fmla="*/ 10681 w 734266"/>
                  <a:gd name="connsiteY5" fmla="*/ 333999 h 699759"/>
                  <a:gd name="connsiteX0" fmla="*/ 10681 w 751886"/>
                  <a:gd name="connsiteY0" fmla="*/ 333999 h 751555"/>
                  <a:gd name="connsiteX1" fmla="*/ 338341 w 751886"/>
                  <a:gd name="connsiteY1" fmla="*/ 6339 h 751555"/>
                  <a:gd name="connsiteX2" fmla="*/ 673621 w 751886"/>
                  <a:gd name="connsiteY2" fmla="*/ 654039 h 751555"/>
                  <a:gd name="connsiteX3" fmla="*/ 10681 w 751886"/>
                  <a:gd name="connsiteY3" fmla="*/ 699759 h 751555"/>
                  <a:gd name="connsiteX4" fmla="*/ 246901 w 751886"/>
                  <a:gd name="connsiteY4" fmla="*/ 501639 h 751555"/>
                  <a:gd name="connsiteX5" fmla="*/ 10681 w 751886"/>
                  <a:gd name="connsiteY5" fmla="*/ 333999 h 751555"/>
                  <a:gd name="connsiteX0" fmla="*/ 11383 w 752588"/>
                  <a:gd name="connsiteY0" fmla="*/ 333999 h 751555"/>
                  <a:gd name="connsiteX1" fmla="*/ 339043 w 752588"/>
                  <a:gd name="connsiteY1" fmla="*/ 6339 h 751555"/>
                  <a:gd name="connsiteX2" fmla="*/ 674323 w 752588"/>
                  <a:gd name="connsiteY2" fmla="*/ 654039 h 751555"/>
                  <a:gd name="connsiteX3" fmla="*/ 11383 w 752588"/>
                  <a:gd name="connsiteY3" fmla="*/ 699759 h 751555"/>
                  <a:gd name="connsiteX4" fmla="*/ 247603 w 752588"/>
                  <a:gd name="connsiteY4" fmla="*/ 501639 h 751555"/>
                  <a:gd name="connsiteX5" fmla="*/ 11383 w 752588"/>
                  <a:gd name="connsiteY5" fmla="*/ 333999 h 751555"/>
                  <a:gd name="connsiteX0" fmla="*/ 53766 w 794971"/>
                  <a:gd name="connsiteY0" fmla="*/ 333999 h 895445"/>
                  <a:gd name="connsiteX1" fmla="*/ 381426 w 794971"/>
                  <a:gd name="connsiteY1" fmla="*/ 6339 h 895445"/>
                  <a:gd name="connsiteX2" fmla="*/ 716706 w 794971"/>
                  <a:gd name="connsiteY2" fmla="*/ 654039 h 895445"/>
                  <a:gd name="connsiteX3" fmla="*/ 53766 w 794971"/>
                  <a:gd name="connsiteY3" fmla="*/ 699759 h 895445"/>
                  <a:gd name="connsiteX4" fmla="*/ 289986 w 794971"/>
                  <a:gd name="connsiteY4" fmla="*/ 501639 h 895445"/>
                  <a:gd name="connsiteX5" fmla="*/ 53766 w 794971"/>
                  <a:gd name="connsiteY5" fmla="*/ 333999 h 895445"/>
                  <a:gd name="connsiteX0" fmla="*/ 20870 w 793083"/>
                  <a:gd name="connsiteY0" fmla="*/ 208580 h 907186"/>
                  <a:gd name="connsiteX1" fmla="*/ 379010 w 793083"/>
                  <a:gd name="connsiteY1" fmla="*/ 18080 h 907186"/>
                  <a:gd name="connsiteX2" fmla="*/ 714290 w 793083"/>
                  <a:gd name="connsiteY2" fmla="*/ 665780 h 907186"/>
                  <a:gd name="connsiteX3" fmla="*/ 51350 w 793083"/>
                  <a:gd name="connsiteY3" fmla="*/ 711500 h 907186"/>
                  <a:gd name="connsiteX4" fmla="*/ 287570 w 793083"/>
                  <a:gd name="connsiteY4" fmla="*/ 513380 h 907186"/>
                  <a:gd name="connsiteX5" fmla="*/ 20870 w 793083"/>
                  <a:gd name="connsiteY5" fmla="*/ 208580 h 907186"/>
                  <a:gd name="connsiteX0" fmla="*/ 3505 w 775718"/>
                  <a:gd name="connsiteY0" fmla="*/ 208495 h 775279"/>
                  <a:gd name="connsiteX1" fmla="*/ 361645 w 775718"/>
                  <a:gd name="connsiteY1" fmla="*/ 17995 h 775279"/>
                  <a:gd name="connsiteX2" fmla="*/ 696925 w 775718"/>
                  <a:gd name="connsiteY2" fmla="*/ 665695 h 775279"/>
                  <a:gd name="connsiteX3" fmla="*/ 33985 w 775718"/>
                  <a:gd name="connsiteY3" fmla="*/ 711415 h 775279"/>
                  <a:gd name="connsiteX4" fmla="*/ 171145 w 775718"/>
                  <a:gd name="connsiteY4" fmla="*/ 505675 h 775279"/>
                  <a:gd name="connsiteX5" fmla="*/ 3505 w 775718"/>
                  <a:gd name="connsiteY5" fmla="*/ 208495 h 775279"/>
                  <a:gd name="connsiteX0" fmla="*/ 39320 w 811533"/>
                  <a:gd name="connsiteY0" fmla="*/ 208495 h 843834"/>
                  <a:gd name="connsiteX1" fmla="*/ 397460 w 811533"/>
                  <a:gd name="connsiteY1" fmla="*/ 17995 h 843834"/>
                  <a:gd name="connsiteX2" fmla="*/ 732740 w 811533"/>
                  <a:gd name="connsiteY2" fmla="*/ 665695 h 843834"/>
                  <a:gd name="connsiteX3" fmla="*/ 69800 w 811533"/>
                  <a:gd name="connsiteY3" fmla="*/ 711415 h 843834"/>
                  <a:gd name="connsiteX4" fmla="*/ 206960 w 811533"/>
                  <a:gd name="connsiteY4" fmla="*/ 505675 h 843834"/>
                  <a:gd name="connsiteX5" fmla="*/ 39320 w 811533"/>
                  <a:gd name="connsiteY5" fmla="*/ 208495 h 843834"/>
                  <a:gd name="connsiteX0" fmla="*/ 3763 w 701215"/>
                  <a:gd name="connsiteY0" fmla="*/ 208495 h 915529"/>
                  <a:gd name="connsiteX1" fmla="*/ 361903 w 701215"/>
                  <a:gd name="connsiteY1" fmla="*/ 17995 h 915529"/>
                  <a:gd name="connsiteX2" fmla="*/ 697183 w 701215"/>
                  <a:gd name="connsiteY2" fmla="*/ 665695 h 915529"/>
                  <a:gd name="connsiteX3" fmla="*/ 125683 w 701215"/>
                  <a:gd name="connsiteY3" fmla="*/ 833335 h 915529"/>
                  <a:gd name="connsiteX4" fmla="*/ 171403 w 701215"/>
                  <a:gd name="connsiteY4" fmla="*/ 505675 h 915529"/>
                  <a:gd name="connsiteX5" fmla="*/ 3763 w 701215"/>
                  <a:gd name="connsiteY5" fmla="*/ 208495 h 915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1215" h="915529">
                    <a:moveTo>
                      <a:pt x="3763" y="208495"/>
                    </a:moveTo>
                    <a:cubicBezTo>
                      <a:pt x="35513" y="127215"/>
                      <a:pt x="246333" y="-58205"/>
                      <a:pt x="361903" y="17995"/>
                    </a:cubicBezTo>
                    <a:cubicBezTo>
                      <a:pt x="477473" y="94195"/>
                      <a:pt x="736553" y="529805"/>
                      <a:pt x="697183" y="665695"/>
                    </a:cubicBezTo>
                    <a:cubicBezTo>
                      <a:pt x="657813" y="801585"/>
                      <a:pt x="342853" y="1042885"/>
                      <a:pt x="125683" y="833335"/>
                    </a:cubicBezTo>
                    <a:cubicBezTo>
                      <a:pt x="-91487" y="623785"/>
                      <a:pt x="191723" y="609815"/>
                      <a:pt x="171403" y="505675"/>
                    </a:cubicBezTo>
                    <a:cubicBezTo>
                      <a:pt x="151083" y="401535"/>
                      <a:pt x="-27987" y="289775"/>
                      <a:pt x="3763" y="208495"/>
                    </a:cubicBezTo>
                    <a:close/>
                  </a:path>
                </a:pathLst>
              </a:custGeom>
              <a:noFill/>
              <a:ln>
                <a:solidFill>
                  <a:schemeClr val="tx2">
                    <a:lumMod val="50000"/>
                  </a:schemeClr>
                </a:solidFill>
                <a:prstDash val="dash"/>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0" name="Forme libre 65">
                <a:extLst>
                  <a:ext uri="{FF2B5EF4-FFF2-40B4-BE49-F238E27FC236}">
                    <a16:creationId xmlns:a16="http://schemas.microsoft.com/office/drawing/2014/main" id="{152388A0-DC9F-4E95-6E12-B7F98F41C546}"/>
                  </a:ext>
                </a:extLst>
              </p:cNvPr>
              <p:cNvSpPr/>
              <p:nvPr/>
            </p:nvSpPr>
            <p:spPr>
              <a:xfrm>
                <a:off x="8226229" y="871517"/>
                <a:ext cx="1475999" cy="623386"/>
              </a:xfrm>
              <a:custGeom>
                <a:avLst/>
                <a:gdLst>
                  <a:gd name="connsiteX0" fmla="*/ 1351721 w 1351721"/>
                  <a:gd name="connsiteY0" fmla="*/ 0 h 596348"/>
                  <a:gd name="connsiteX1" fmla="*/ 1033669 w 1351721"/>
                  <a:gd name="connsiteY1" fmla="*/ 53008 h 596348"/>
                  <a:gd name="connsiteX2" fmla="*/ 887895 w 1351721"/>
                  <a:gd name="connsiteY2" fmla="*/ 304800 h 596348"/>
                  <a:gd name="connsiteX3" fmla="*/ 689113 w 1351721"/>
                  <a:gd name="connsiteY3" fmla="*/ 583095 h 596348"/>
                  <a:gd name="connsiteX4" fmla="*/ 450573 w 1351721"/>
                  <a:gd name="connsiteY4" fmla="*/ 477078 h 596348"/>
                  <a:gd name="connsiteX5" fmla="*/ 0 w 1351721"/>
                  <a:gd name="connsiteY5" fmla="*/ 596348 h 596348"/>
                  <a:gd name="connsiteX0" fmla="*/ 1565022 w 1565022"/>
                  <a:gd name="connsiteY0" fmla="*/ 0 h 660985"/>
                  <a:gd name="connsiteX1" fmla="*/ 1246970 w 1565022"/>
                  <a:gd name="connsiteY1" fmla="*/ 53008 h 660985"/>
                  <a:gd name="connsiteX2" fmla="*/ 1101196 w 1565022"/>
                  <a:gd name="connsiteY2" fmla="*/ 304800 h 660985"/>
                  <a:gd name="connsiteX3" fmla="*/ 902414 w 1565022"/>
                  <a:gd name="connsiteY3" fmla="*/ 583095 h 660985"/>
                  <a:gd name="connsiteX4" fmla="*/ 663874 w 1565022"/>
                  <a:gd name="connsiteY4" fmla="*/ 477078 h 660985"/>
                  <a:gd name="connsiteX5" fmla="*/ 0 w 1565022"/>
                  <a:gd name="connsiteY5" fmla="*/ 660985 h 660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022" h="660985">
                    <a:moveTo>
                      <a:pt x="1565022" y="0"/>
                    </a:moveTo>
                    <a:lnTo>
                      <a:pt x="1246970" y="53008"/>
                    </a:lnTo>
                    <a:lnTo>
                      <a:pt x="1101196" y="304800"/>
                    </a:lnTo>
                    <a:lnTo>
                      <a:pt x="902414" y="583095"/>
                    </a:lnTo>
                    <a:lnTo>
                      <a:pt x="663874" y="477078"/>
                    </a:lnTo>
                    <a:cubicBezTo>
                      <a:pt x="513683" y="516835"/>
                      <a:pt x="150191" y="621228"/>
                      <a:pt x="0" y="660985"/>
                    </a:cubicBezTo>
                  </a:path>
                </a:pathLst>
              </a:custGeom>
              <a:noFill/>
              <a:ln w="952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orme libre 66">
                <a:extLst>
                  <a:ext uri="{FF2B5EF4-FFF2-40B4-BE49-F238E27FC236}">
                    <a16:creationId xmlns:a16="http://schemas.microsoft.com/office/drawing/2014/main" id="{78D3D991-8518-2B0B-D854-E15107F34C9F}"/>
                  </a:ext>
                </a:extLst>
              </p:cNvPr>
              <p:cNvSpPr/>
              <p:nvPr/>
            </p:nvSpPr>
            <p:spPr>
              <a:xfrm>
                <a:off x="8446369" y="787757"/>
                <a:ext cx="1152649" cy="841767"/>
              </a:xfrm>
              <a:custGeom>
                <a:avLst/>
                <a:gdLst>
                  <a:gd name="connsiteX0" fmla="*/ 0 w 1033670"/>
                  <a:gd name="connsiteY0" fmla="*/ 0 h 795130"/>
                  <a:gd name="connsiteX1" fmla="*/ 397566 w 1033670"/>
                  <a:gd name="connsiteY1" fmla="*/ 304800 h 795130"/>
                  <a:gd name="connsiteX2" fmla="*/ 808383 w 1033670"/>
                  <a:gd name="connsiteY2" fmla="*/ 795130 h 795130"/>
                  <a:gd name="connsiteX3" fmla="*/ 954157 w 1033670"/>
                  <a:gd name="connsiteY3" fmla="*/ 675861 h 795130"/>
                  <a:gd name="connsiteX4" fmla="*/ 1033670 w 1033670"/>
                  <a:gd name="connsiteY4" fmla="*/ 742121 h 795130"/>
                  <a:gd name="connsiteX0" fmla="*/ 0 w 1198466"/>
                  <a:gd name="connsiteY0" fmla="*/ 0 h 875226"/>
                  <a:gd name="connsiteX1" fmla="*/ 397566 w 1198466"/>
                  <a:gd name="connsiteY1" fmla="*/ 304800 h 875226"/>
                  <a:gd name="connsiteX2" fmla="*/ 808383 w 1198466"/>
                  <a:gd name="connsiteY2" fmla="*/ 795130 h 875226"/>
                  <a:gd name="connsiteX3" fmla="*/ 954157 w 1198466"/>
                  <a:gd name="connsiteY3" fmla="*/ 675861 h 875226"/>
                  <a:gd name="connsiteX4" fmla="*/ 1198466 w 1198466"/>
                  <a:gd name="connsiteY4" fmla="*/ 875226 h 875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466" h="875226">
                    <a:moveTo>
                      <a:pt x="0" y="0"/>
                    </a:moveTo>
                    <a:lnTo>
                      <a:pt x="397566" y="304800"/>
                    </a:lnTo>
                    <a:lnTo>
                      <a:pt x="808383" y="795130"/>
                    </a:lnTo>
                    <a:lnTo>
                      <a:pt x="954157" y="675861"/>
                    </a:lnTo>
                    <a:cubicBezTo>
                      <a:pt x="980661" y="697948"/>
                      <a:pt x="1171962" y="853139"/>
                      <a:pt x="1198466" y="875226"/>
                    </a:cubicBezTo>
                  </a:path>
                </a:pathLst>
              </a:custGeom>
              <a:noFill/>
              <a:ln w="952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e 91">
              <a:extLst>
                <a:ext uri="{FF2B5EF4-FFF2-40B4-BE49-F238E27FC236}">
                  <a16:creationId xmlns:a16="http://schemas.microsoft.com/office/drawing/2014/main" id="{20894B83-F8E5-4A3B-F581-157E98C7F2FD}"/>
                </a:ext>
              </a:extLst>
            </p:cNvPr>
            <p:cNvGrpSpPr/>
            <p:nvPr/>
          </p:nvGrpSpPr>
          <p:grpSpPr>
            <a:xfrm>
              <a:off x="8659827" y="991715"/>
              <a:ext cx="1100168" cy="1138255"/>
              <a:chOff x="9040528" y="2500161"/>
              <a:chExt cx="2302661" cy="2382378"/>
            </a:xfrm>
          </p:grpSpPr>
          <p:grpSp>
            <p:nvGrpSpPr>
              <p:cNvPr id="93" name="Groupe 92">
                <a:extLst>
                  <a:ext uri="{FF2B5EF4-FFF2-40B4-BE49-F238E27FC236}">
                    <a16:creationId xmlns:a16="http://schemas.microsoft.com/office/drawing/2014/main" id="{3A70A409-0E20-80D7-2966-F5D61C4BB4C4}"/>
                  </a:ext>
                </a:extLst>
              </p:cNvPr>
              <p:cNvGrpSpPr/>
              <p:nvPr/>
            </p:nvGrpSpPr>
            <p:grpSpPr>
              <a:xfrm>
                <a:off x="9040528" y="2500161"/>
                <a:ext cx="2302661" cy="2382378"/>
                <a:chOff x="9396217" y="2025126"/>
                <a:chExt cx="1552402" cy="1606146"/>
              </a:xfrm>
            </p:grpSpPr>
            <p:cxnSp>
              <p:nvCxnSpPr>
                <p:cNvPr id="124" name="Connecteur droit 2">
                  <a:extLst>
                    <a:ext uri="{FF2B5EF4-FFF2-40B4-BE49-F238E27FC236}">
                      <a16:creationId xmlns:a16="http://schemas.microsoft.com/office/drawing/2014/main" id="{653C7C24-0915-8CBD-A86E-1640BCDEBB4B}"/>
                    </a:ext>
                  </a:extLst>
                </p:cNvPr>
                <p:cNvCxnSpPr>
                  <a:cxnSpLocks noChangeShapeType="1"/>
                </p:cNvCxnSpPr>
                <p:nvPr/>
              </p:nvCxnSpPr>
              <p:spPr bwMode="auto">
                <a:xfrm>
                  <a:off x="9586145" y="2025126"/>
                  <a:ext cx="0" cy="1606146"/>
                </a:xfrm>
                <a:prstGeom prst="line">
                  <a:avLst/>
                </a:prstGeom>
                <a:noFill/>
                <a:ln w="9525" algn="ctr">
                  <a:solidFill>
                    <a:schemeClr val="tx2">
                      <a:lumMod val="50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Connecteur droit 15">
                  <a:extLst>
                    <a:ext uri="{FF2B5EF4-FFF2-40B4-BE49-F238E27FC236}">
                      <a16:creationId xmlns:a16="http://schemas.microsoft.com/office/drawing/2014/main" id="{C494B8DD-42D4-1EC6-34B7-A2A5CC6375A3}"/>
                    </a:ext>
                  </a:extLst>
                </p:cNvPr>
                <p:cNvCxnSpPr>
                  <a:cxnSpLocks noChangeShapeType="1"/>
                </p:cNvCxnSpPr>
                <p:nvPr/>
              </p:nvCxnSpPr>
              <p:spPr bwMode="auto">
                <a:xfrm>
                  <a:off x="9966344" y="2025126"/>
                  <a:ext cx="0" cy="1606146"/>
                </a:xfrm>
                <a:prstGeom prst="line">
                  <a:avLst/>
                </a:prstGeom>
                <a:noFill/>
                <a:ln w="9525" algn="ctr">
                  <a:solidFill>
                    <a:schemeClr val="tx2">
                      <a:lumMod val="50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Connecteur droit 16">
                  <a:extLst>
                    <a:ext uri="{FF2B5EF4-FFF2-40B4-BE49-F238E27FC236}">
                      <a16:creationId xmlns:a16="http://schemas.microsoft.com/office/drawing/2014/main" id="{A80F5529-1DE1-F484-DA1B-AF57F786A730}"/>
                    </a:ext>
                  </a:extLst>
                </p:cNvPr>
                <p:cNvCxnSpPr>
                  <a:cxnSpLocks noChangeShapeType="1"/>
                </p:cNvCxnSpPr>
                <p:nvPr/>
              </p:nvCxnSpPr>
              <p:spPr bwMode="auto">
                <a:xfrm>
                  <a:off x="10356404" y="2025126"/>
                  <a:ext cx="0" cy="1606146"/>
                </a:xfrm>
                <a:prstGeom prst="line">
                  <a:avLst/>
                </a:prstGeom>
                <a:noFill/>
                <a:ln w="9525" algn="ctr">
                  <a:solidFill>
                    <a:schemeClr val="tx2">
                      <a:lumMod val="50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Connecteur droit 17">
                  <a:extLst>
                    <a:ext uri="{FF2B5EF4-FFF2-40B4-BE49-F238E27FC236}">
                      <a16:creationId xmlns:a16="http://schemas.microsoft.com/office/drawing/2014/main" id="{EA9ABA30-EEF1-3B1A-350B-48218A4F0033}"/>
                    </a:ext>
                  </a:extLst>
                </p:cNvPr>
                <p:cNvCxnSpPr>
                  <a:cxnSpLocks noChangeShapeType="1"/>
                </p:cNvCxnSpPr>
                <p:nvPr/>
              </p:nvCxnSpPr>
              <p:spPr bwMode="auto">
                <a:xfrm>
                  <a:off x="10725717" y="2025126"/>
                  <a:ext cx="0" cy="1606146"/>
                </a:xfrm>
                <a:prstGeom prst="line">
                  <a:avLst/>
                </a:prstGeom>
                <a:noFill/>
                <a:ln w="9525" algn="ctr">
                  <a:solidFill>
                    <a:schemeClr val="tx2">
                      <a:lumMod val="50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28" name="Groupe 3">
                  <a:extLst>
                    <a:ext uri="{FF2B5EF4-FFF2-40B4-BE49-F238E27FC236}">
                      <a16:creationId xmlns:a16="http://schemas.microsoft.com/office/drawing/2014/main" id="{6EAB4337-C4AA-5B94-F158-7785844BB39C}"/>
                    </a:ext>
                  </a:extLst>
                </p:cNvPr>
                <p:cNvGrpSpPr>
                  <a:grpSpLocks/>
                </p:cNvGrpSpPr>
                <p:nvPr/>
              </p:nvGrpSpPr>
              <p:grpSpPr bwMode="auto">
                <a:xfrm rot="5400000">
                  <a:off x="9582906" y="2069056"/>
                  <a:ext cx="1179024" cy="1552402"/>
                  <a:chOff x="712912" y="4144963"/>
                  <a:chExt cx="432048" cy="588565"/>
                </a:xfrm>
              </p:grpSpPr>
              <p:cxnSp>
                <p:nvCxnSpPr>
                  <p:cNvPr id="129" name="Connecteur droit 18">
                    <a:extLst>
                      <a:ext uri="{FF2B5EF4-FFF2-40B4-BE49-F238E27FC236}">
                        <a16:creationId xmlns:a16="http://schemas.microsoft.com/office/drawing/2014/main" id="{A8B1C2E9-7CF9-7BD2-532A-2790B9404735}"/>
                      </a:ext>
                    </a:extLst>
                  </p:cNvPr>
                  <p:cNvCxnSpPr>
                    <a:cxnSpLocks noChangeShapeType="1"/>
                  </p:cNvCxnSpPr>
                  <p:nvPr/>
                </p:nvCxnSpPr>
                <p:spPr bwMode="auto">
                  <a:xfrm>
                    <a:off x="712912" y="4144963"/>
                    <a:ext cx="0" cy="588565"/>
                  </a:xfrm>
                  <a:prstGeom prst="line">
                    <a:avLst/>
                  </a:prstGeom>
                  <a:noFill/>
                  <a:ln w="9525" algn="ctr">
                    <a:solidFill>
                      <a:schemeClr val="tx2">
                        <a:lumMod val="50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Connecteur droit 19">
                    <a:extLst>
                      <a:ext uri="{FF2B5EF4-FFF2-40B4-BE49-F238E27FC236}">
                        <a16:creationId xmlns:a16="http://schemas.microsoft.com/office/drawing/2014/main" id="{E62CE8CF-2AFB-21C7-A5AC-B85C46FAF0BA}"/>
                      </a:ext>
                    </a:extLst>
                  </p:cNvPr>
                  <p:cNvCxnSpPr>
                    <a:cxnSpLocks noChangeShapeType="1"/>
                  </p:cNvCxnSpPr>
                  <p:nvPr/>
                </p:nvCxnSpPr>
                <p:spPr bwMode="auto">
                  <a:xfrm>
                    <a:off x="865312" y="4144963"/>
                    <a:ext cx="0" cy="588565"/>
                  </a:xfrm>
                  <a:prstGeom prst="line">
                    <a:avLst/>
                  </a:prstGeom>
                  <a:noFill/>
                  <a:ln w="9525" algn="ctr">
                    <a:solidFill>
                      <a:schemeClr val="tx2">
                        <a:lumMod val="50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Connecteur droit 20">
                    <a:extLst>
                      <a:ext uri="{FF2B5EF4-FFF2-40B4-BE49-F238E27FC236}">
                        <a16:creationId xmlns:a16="http://schemas.microsoft.com/office/drawing/2014/main" id="{026D1ED2-D854-ED62-BA3F-7DE548AFFBBC}"/>
                      </a:ext>
                    </a:extLst>
                  </p:cNvPr>
                  <p:cNvCxnSpPr>
                    <a:cxnSpLocks noChangeShapeType="1"/>
                  </p:cNvCxnSpPr>
                  <p:nvPr/>
                </p:nvCxnSpPr>
                <p:spPr bwMode="auto">
                  <a:xfrm>
                    <a:off x="1008516" y="4144963"/>
                    <a:ext cx="0" cy="588565"/>
                  </a:xfrm>
                  <a:prstGeom prst="line">
                    <a:avLst/>
                  </a:prstGeom>
                  <a:noFill/>
                  <a:ln w="9525" algn="ctr">
                    <a:solidFill>
                      <a:schemeClr val="tx2">
                        <a:lumMod val="50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Connecteur droit 21">
                    <a:extLst>
                      <a:ext uri="{FF2B5EF4-FFF2-40B4-BE49-F238E27FC236}">
                        <a16:creationId xmlns:a16="http://schemas.microsoft.com/office/drawing/2014/main" id="{887AAC61-6A37-7543-7882-D54C175F8C84}"/>
                      </a:ext>
                    </a:extLst>
                  </p:cNvPr>
                  <p:cNvCxnSpPr>
                    <a:cxnSpLocks noChangeShapeType="1"/>
                  </p:cNvCxnSpPr>
                  <p:nvPr/>
                </p:nvCxnSpPr>
                <p:spPr bwMode="auto">
                  <a:xfrm>
                    <a:off x="1144960" y="4144963"/>
                    <a:ext cx="0" cy="588565"/>
                  </a:xfrm>
                  <a:prstGeom prst="line">
                    <a:avLst/>
                  </a:prstGeom>
                  <a:noFill/>
                  <a:ln w="9525" algn="ctr">
                    <a:solidFill>
                      <a:schemeClr val="tx2">
                        <a:lumMod val="50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94" name="Groupe 93">
                <a:extLst>
                  <a:ext uri="{FF2B5EF4-FFF2-40B4-BE49-F238E27FC236}">
                    <a16:creationId xmlns:a16="http://schemas.microsoft.com/office/drawing/2014/main" id="{C5308910-84EF-D906-EB83-A3BE2B18A5F9}"/>
                  </a:ext>
                </a:extLst>
              </p:cNvPr>
              <p:cNvGrpSpPr/>
              <p:nvPr/>
            </p:nvGrpSpPr>
            <p:grpSpPr>
              <a:xfrm>
                <a:off x="10204679" y="3037255"/>
                <a:ext cx="539069" cy="557731"/>
                <a:chOff x="9396217" y="2025126"/>
                <a:chExt cx="1552402" cy="1606146"/>
              </a:xfrm>
            </p:grpSpPr>
            <p:cxnSp>
              <p:nvCxnSpPr>
                <p:cNvPr id="115" name="Connecteur droit 2">
                  <a:extLst>
                    <a:ext uri="{FF2B5EF4-FFF2-40B4-BE49-F238E27FC236}">
                      <a16:creationId xmlns:a16="http://schemas.microsoft.com/office/drawing/2014/main" id="{3BE270CC-2F69-B06F-E14C-44FDF2E8BF43}"/>
                    </a:ext>
                  </a:extLst>
                </p:cNvPr>
                <p:cNvCxnSpPr>
                  <a:cxnSpLocks noChangeShapeType="1"/>
                </p:cNvCxnSpPr>
                <p:nvPr/>
              </p:nvCxnSpPr>
              <p:spPr bwMode="auto">
                <a:xfrm>
                  <a:off x="9586145" y="2025126"/>
                  <a:ext cx="0" cy="1606146"/>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Connecteur droit 15">
                  <a:extLst>
                    <a:ext uri="{FF2B5EF4-FFF2-40B4-BE49-F238E27FC236}">
                      <a16:creationId xmlns:a16="http://schemas.microsoft.com/office/drawing/2014/main" id="{50C65EB1-A4F8-5887-4ADA-9A3A797E2BD3}"/>
                    </a:ext>
                  </a:extLst>
                </p:cNvPr>
                <p:cNvCxnSpPr>
                  <a:cxnSpLocks noChangeShapeType="1"/>
                </p:cNvCxnSpPr>
                <p:nvPr/>
              </p:nvCxnSpPr>
              <p:spPr bwMode="auto">
                <a:xfrm>
                  <a:off x="9966344" y="2025126"/>
                  <a:ext cx="0" cy="1606146"/>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Connecteur droit 16">
                  <a:extLst>
                    <a:ext uri="{FF2B5EF4-FFF2-40B4-BE49-F238E27FC236}">
                      <a16:creationId xmlns:a16="http://schemas.microsoft.com/office/drawing/2014/main" id="{4E8B35D8-6BA8-B0BF-506E-1CD6B183F147}"/>
                    </a:ext>
                  </a:extLst>
                </p:cNvPr>
                <p:cNvCxnSpPr>
                  <a:cxnSpLocks noChangeShapeType="1"/>
                </p:cNvCxnSpPr>
                <p:nvPr/>
              </p:nvCxnSpPr>
              <p:spPr bwMode="auto">
                <a:xfrm>
                  <a:off x="10356404" y="2025126"/>
                  <a:ext cx="0" cy="1606146"/>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Connecteur droit 17">
                  <a:extLst>
                    <a:ext uri="{FF2B5EF4-FFF2-40B4-BE49-F238E27FC236}">
                      <a16:creationId xmlns:a16="http://schemas.microsoft.com/office/drawing/2014/main" id="{2ED781F3-CE36-E0AD-3B03-5101A1236F8E}"/>
                    </a:ext>
                  </a:extLst>
                </p:cNvPr>
                <p:cNvCxnSpPr>
                  <a:cxnSpLocks noChangeShapeType="1"/>
                </p:cNvCxnSpPr>
                <p:nvPr/>
              </p:nvCxnSpPr>
              <p:spPr bwMode="auto">
                <a:xfrm>
                  <a:off x="10725717" y="2025126"/>
                  <a:ext cx="0" cy="1606146"/>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19" name="Groupe 3">
                  <a:extLst>
                    <a:ext uri="{FF2B5EF4-FFF2-40B4-BE49-F238E27FC236}">
                      <a16:creationId xmlns:a16="http://schemas.microsoft.com/office/drawing/2014/main" id="{76D2DC68-3D12-2BA2-9CBF-FC9407FF89BB}"/>
                    </a:ext>
                  </a:extLst>
                </p:cNvPr>
                <p:cNvGrpSpPr>
                  <a:grpSpLocks/>
                </p:cNvGrpSpPr>
                <p:nvPr/>
              </p:nvGrpSpPr>
              <p:grpSpPr bwMode="auto">
                <a:xfrm rot="5400000">
                  <a:off x="9582906" y="2069056"/>
                  <a:ext cx="1179024" cy="1552402"/>
                  <a:chOff x="712912" y="4144963"/>
                  <a:chExt cx="432048" cy="588565"/>
                </a:xfrm>
              </p:grpSpPr>
              <p:cxnSp>
                <p:nvCxnSpPr>
                  <p:cNvPr id="120" name="Connecteur droit 18">
                    <a:extLst>
                      <a:ext uri="{FF2B5EF4-FFF2-40B4-BE49-F238E27FC236}">
                        <a16:creationId xmlns:a16="http://schemas.microsoft.com/office/drawing/2014/main" id="{9FA85AD4-3E09-A9A9-A4D9-0E7D9107E9B4}"/>
                      </a:ext>
                    </a:extLst>
                  </p:cNvPr>
                  <p:cNvCxnSpPr>
                    <a:cxnSpLocks noChangeShapeType="1"/>
                  </p:cNvCxnSpPr>
                  <p:nvPr/>
                </p:nvCxnSpPr>
                <p:spPr bwMode="auto">
                  <a:xfrm>
                    <a:off x="712912" y="4144963"/>
                    <a:ext cx="0" cy="588565"/>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Connecteur droit 19">
                    <a:extLst>
                      <a:ext uri="{FF2B5EF4-FFF2-40B4-BE49-F238E27FC236}">
                        <a16:creationId xmlns:a16="http://schemas.microsoft.com/office/drawing/2014/main" id="{5A48A35C-BD56-856C-AFF7-6C5B6D0EA772}"/>
                      </a:ext>
                    </a:extLst>
                  </p:cNvPr>
                  <p:cNvCxnSpPr>
                    <a:cxnSpLocks noChangeShapeType="1"/>
                  </p:cNvCxnSpPr>
                  <p:nvPr/>
                </p:nvCxnSpPr>
                <p:spPr bwMode="auto">
                  <a:xfrm>
                    <a:off x="865312" y="4144963"/>
                    <a:ext cx="0" cy="588565"/>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Connecteur droit 20">
                    <a:extLst>
                      <a:ext uri="{FF2B5EF4-FFF2-40B4-BE49-F238E27FC236}">
                        <a16:creationId xmlns:a16="http://schemas.microsoft.com/office/drawing/2014/main" id="{E4F58646-8921-596A-DDD7-8A764B319A8E}"/>
                      </a:ext>
                    </a:extLst>
                  </p:cNvPr>
                  <p:cNvCxnSpPr>
                    <a:cxnSpLocks noChangeShapeType="1"/>
                  </p:cNvCxnSpPr>
                  <p:nvPr/>
                </p:nvCxnSpPr>
                <p:spPr bwMode="auto">
                  <a:xfrm>
                    <a:off x="1008516" y="4144963"/>
                    <a:ext cx="0" cy="588565"/>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Connecteur droit 21">
                    <a:extLst>
                      <a:ext uri="{FF2B5EF4-FFF2-40B4-BE49-F238E27FC236}">
                        <a16:creationId xmlns:a16="http://schemas.microsoft.com/office/drawing/2014/main" id="{9F31E901-DAA2-327F-5C6B-8E1D11EB0ED0}"/>
                      </a:ext>
                    </a:extLst>
                  </p:cNvPr>
                  <p:cNvCxnSpPr>
                    <a:cxnSpLocks noChangeShapeType="1"/>
                  </p:cNvCxnSpPr>
                  <p:nvPr/>
                </p:nvCxnSpPr>
                <p:spPr bwMode="auto">
                  <a:xfrm>
                    <a:off x="1144960" y="4144963"/>
                    <a:ext cx="0" cy="588565"/>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95" name="Groupe 94">
                <a:extLst>
                  <a:ext uri="{FF2B5EF4-FFF2-40B4-BE49-F238E27FC236}">
                    <a16:creationId xmlns:a16="http://schemas.microsoft.com/office/drawing/2014/main" id="{D276DF9F-8F7B-EAFF-6B11-B93EBCF5D9EA}"/>
                  </a:ext>
                </a:extLst>
              </p:cNvPr>
              <p:cNvGrpSpPr/>
              <p:nvPr/>
            </p:nvGrpSpPr>
            <p:grpSpPr>
              <a:xfrm>
                <a:off x="9105168" y="3733766"/>
                <a:ext cx="539069" cy="557731"/>
                <a:chOff x="9396217" y="2025126"/>
                <a:chExt cx="1552402" cy="1606146"/>
              </a:xfrm>
            </p:grpSpPr>
            <p:cxnSp>
              <p:nvCxnSpPr>
                <p:cNvPr id="106" name="Connecteur droit 2">
                  <a:extLst>
                    <a:ext uri="{FF2B5EF4-FFF2-40B4-BE49-F238E27FC236}">
                      <a16:creationId xmlns:a16="http://schemas.microsoft.com/office/drawing/2014/main" id="{055FED67-AF36-81FE-56D7-B053149A3D8B}"/>
                    </a:ext>
                  </a:extLst>
                </p:cNvPr>
                <p:cNvCxnSpPr>
                  <a:cxnSpLocks noChangeShapeType="1"/>
                </p:cNvCxnSpPr>
                <p:nvPr/>
              </p:nvCxnSpPr>
              <p:spPr bwMode="auto">
                <a:xfrm>
                  <a:off x="9586145" y="2025126"/>
                  <a:ext cx="0" cy="1606146"/>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Connecteur droit 15">
                  <a:extLst>
                    <a:ext uri="{FF2B5EF4-FFF2-40B4-BE49-F238E27FC236}">
                      <a16:creationId xmlns:a16="http://schemas.microsoft.com/office/drawing/2014/main" id="{9C8127DB-5874-7097-1911-03D7BF6F6A96}"/>
                    </a:ext>
                  </a:extLst>
                </p:cNvPr>
                <p:cNvCxnSpPr>
                  <a:cxnSpLocks noChangeShapeType="1"/>
                </p:cNvCxnSpPr>
                <p:nvPr/>
              </p:nvCxnSpPr>
              <p:spPr bwMode="auto">
                <a:xfrm>
                  <a:off x="9966344" y="2025126"/>
                  <a:ext cx="0" cy="1606146"/>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Connecteur droit 16">
                  <a:extLst>
                    <a:ext uri="{FF2B5EF4-FFF2-40B4-BE49-F238E27FC236}">
                      <a16:creationId xmlns:a16="http://schemas.microsoft.com/office/drawing/2014/main" id="{0EE44D11-3D9A-94EB-D6C8-FA8A2B8A2F6B}"/>
                    </a:ext>
                  </a:extLst>
                </p:cNvPr>
                <p:cNvCxnSpPr>
                  <a:cxnSpLocks noChangeShapeType="1"/>
                </p:cNvCxnSpPr>
                <p:nvPr/>
              </p:nvCxnSpPr>
              <p:spPr bwMode="auto">
                <a:xfrm>
                  <a:off x="10356404" y="2025126"/>
                  <a:ext cx="0" cy="1606146"/>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Connecteur droit 17">
                  <a:extLst>
                    <a:ext uri="{FF2B5EF4-FFF2-40B4-BE49-F238E27FC236}">
                      <a16:creationId xmlns:a16="http://schemas.microsoft.com/office/drawing/2014/main" id="{F8FD3FDB-CD4B-23AB-92AA-ED8BD3E7A47E}"/>
                    </a:ext>
                  </a:extLst>
                </p:cNvPr>
                <p:cNvCxnSpPr>
                  <a:cxnSpLocks noChangeShapeType="1"/>
                </p:cNvCxnSpPr>
                <p:nvPr/>
              </p:nvCxnSpPr>
              <p:spPr bwMode="auto">
                <a:xfrm>
                  <a:off x="10725717" y="2025126"/>
                  <a:ext cx="0" cy="1606146"/>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10" name="Groupe 3">
                  <a:extLst>
                    <a:ext uri="{FF2B5EF4-FFF2-40B4-BE49-F238E27FC236}">
                      <a16:creationId xmlns:a16="http://schemas.microsoft.com/office/drawing/2014/main" id="{7404A341-EFAF-9B50-3C57-1C4630BB7007}"/>
                    </a:ext>
                  </a:extLst>
                </p:cNvPr>
                <p:cNvGrpSpPr>
                  <a:grpSpLocks/>
                </p:cNvGrpSpPr>
                <p:nvPr/>
              </p:nvGrpSpPr>
              <p:grpSpPr bwMode="auto">
                <a:xfrm rot="5400000">
                  <a:off x="9582906" y="2069056"/>
                  <a:ext cx="1179024" cy="1552402"/>
                  <a:chOff x="712912" y="4144963"/>
                  <a:chExt cx="432048" cy="588565"/>
                </a:xfrm>
              </p:grpSpPr>
              <p:cxnSp>
                <p:nvCxnSpPr>
                  <p:cNvPr id="111" name="Connecteur droit 18">
                    <a:extLst>
                      <a:ext uri="{FF2B5EF4-FFF2-40B4-BE49-F238E27FC236}">
                        <a16:creationId xmlns:a16="http://schemas.microsoft.com/office/drawing/2014/main" id="{8A9F7336-A750-D28F-300A-6E306A2BCABB}"/>
                      </a:ext>
                    </a:extLst>
                  </p:cNvPr>
                  <p:cNvCxnSpPr>
                    <a:cxnSpLocks noChangeShapeType="1"/>
                  </p:cNvCxnSpPr>
                  <p:nvPr/>
                </p:nvCxnSpPr>
                <p:spPr bwMode="auto">
                  <a:xfrm>
                    <a:off x="712912" y="4144963"/>
                    <a:ext cx="0" cy="588565"/>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Connecteur droit 19">
                    <a:extLst>
                      <a:ext uri="{FF2B5EF4-FFF2-40B4-BE49-F238E27FC236}">
                        <a16:creationId xmlns:a16="http://schemas.microsoft.com/office/drawing/2014/main" id="{981A0DAC-4E92-EEEB-7779-6FFF3B4A4347}"/>
                      </a:ext>
                    </a:extLst>
                  </p:cNvPr>
                  <p:cNvCxnSpPr>
                    <a:cxnSpLocks noChangeShapeType="1"/>
                  </p:cNvCxnSpPr>
                  <p:nvPr/>
                </p:nvCxnSpPr>
                <p:spPr bwMode="auto">
                  <a:xfrm>
                    <a:off x="865312" y="4144963"/>
                    <a:ext cx="0" cy="588565"/>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Connecteur droit 20">
                    <a:extLst>
                      <a:ext uri="{FF2B5EF4-FFF2-40B4-BE49-F238E27FC236}">
                        <a16:creationId xmlns:a16="http://schemas.microsoft.com/office/drawing/2014/main" id="{65A274CC-5269-158E-D640-E291F1127115}"/>
                      </a:ext>
                    </a:extLst>
                  </p:cNvPr>
                  <p:cNvCxnSpPr>
                    <a:cxnSpLocks noChangeShapeType="1"/>
                  </p:cNvCxnSpPr>
                  <p:nvPr/>
                </p:nvCxnSpPr>
                <p:spPr bwMode="auto">
                  <a:xfrm>
                    <a:off x="1008516" y="4144963"/>
                    <a:ext cx="0" cy="588565"/>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Connecteur droit 21">
                    <a:extLst>
                      <a:ext uri="{FF2B5EF4-FFF2-40B4-BE49-F238E27FC236}">
                        <a16:creationId xmlns:a16="http://schemas.microsoft.com/office/drawing/2014/main" id="{D890787C-9223-BF48-1A65-2E8EB7FCF436}"/>
                      </a:ext>
                    </a:extLst>
                  </p:cNvPr>
                  <p:cNvCxnSpPr>
                    <a:cxnSpLocks noChangeShapeType="1"/>
                  </p:cNvCxnSpPr>
                  <p:nvPr/>
                </p:nvCxnSpPr>
                <p:spPr bwMode="auto">
                  <a:xfrm>
                    <a:off x="1144960" y="4144963"/>
                    <a:ext cx="0" cy="588565"/>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96" name="Groupe 95">
                <a:extLst>
                  <a:ext uri="{FF2B5EF4-FFF2-40B4-BE49-F238E27FC236}">
                    <a16:creationId xmlns:a16="http://schemas.microsoft.com/office/drawing/2014/main" id="{7474CD9A-B301-3649-8B51-7FC69F516641}"/>
                  </a:ext>
                </a:extLst>
              </p:cNvPr>
              <p:cNvGrpSpPr/>
              <p:nvPr/>
            </p:nvGrpSpPr>
            <p:grpSpPr>
              <a:xfrm>
                <a:off x="10628122" y="4229254"/>
                <a:ext cx="539069" cy="557731"/>
                <a:chOff x="9396217" y="2025126"/>
                <a:chExt cx="1552402" cy="1606146"/>
              </a:xfrm>
            </p:grpSpPr>
            <p:cxnSp>
              <p:nvCxnSpPr>
                <p:cNvPr id="97" name="Connecteur droit 2">
                  <a:extLst>
                    <a:ext uri="{FF2B5EF4-FFF2-40B4-BE49-F238E27FC236}">
                      <a16:creationId xmlns:a16="http://schemas.microsoft.com/office/drawing/2014/main" id="{548023F6-1B16-5280-550A-2337AC39CA41}"/>
                    </a:ext>
                  </a:extLst>
                </p:cNvPr>
                <p:cNvCxnSpPr>
                  <a:cxnSpLocks noChangeShapeType="1"/>
                </p:cNvCxnSpPr>
                <p:nvPr/>
              </p:nvCxnSpPr>
              <p:spPr bwMode="auto">
                <a:xfrm>
                  <a:off x="9586145" y="2025126"/>
                  <a:ext cx="0" cy="1606146"/>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Connecteur droit 15">
                  <a:extLst>
                    <a:ext uri="{FF2B5EF4-FFF2-40B4-BE49-F238E27FC236}">
                      <a16:creationId xmlns:a16="http://schemas.microsoft.com/office/drawing/2014/main" id="{13045DA0-3334-1F1C-8FDD-684862164F7C}"/>
                    </a:ext>
                  </a:extLst>
                </p:cNvPr>
                <p:cNvCxnSpPr>
                  <a:cxnSpLocks noChangeShapeType="1"/>
                </p:cNvCxnSpPr>
                <p:nvPr/>
              </p:nvCxnSpPr>
              <p:spPr bwMode="auto">
                <a:xfrm>
                  <a:off x="9966344" y="2025126"/>
                  <a:ext cx="0" cy="1606146"/>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Connecteur droit 16">
                  <a:extLst>
                    <a:ext uri="{FF2B5EF4-FFF2-40B4-BE49-F238E27FC236}">
                      <a16:creationId xmlns:a16="http://schemas.microsoft.com/office/drawing/2014/main" id="{78907C9F-160B-DE8C-FADE-BFAED89380A8}"/>
                    </a:ext>
                  </a:extLst>
                </p:cNvPr>
                <p:cNvCxnSpPr>
                  <a:cxnSpLocks noChangeShapeType="1"/>
                </p:cNvCxnSpPr>
                <p:nvPr/>
              </p:nvCxnSpPr>
              <p:spPr bwMode="auto">
                <a:xfrm>
                  <a:off x="10356404" y="2025126"/>
                  <a:ext cx="0" cy="1606146"/>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Connecteur droit 17">
                  <a:extLst>
                    <a:ext uri="{FF2B5EF4-FFF2-40B4-BE49-F238E27FC236}">
                      <a16:creationId xmlns:a16="http://schemas.microsoft.com/office/drawing/2014/main" id="{F9B94AF9-69A7-A880-5CC4-11D8BCB88A9D}"/>
                    </a:ext>
                  </a:extLst>
                </p:cNvPr>
                <p:cNvCxnSpPr>
                  <a:cxnSpLocks noChangeShapeType="1"/>
                </p:cNvCxnSpPr>
                <p:nvPr/>
              </p:nvCxnSpPr>
              <p:spPr bwMode="auto">
                <a:xfrm>
                  <a:off x="10725717" y="2025126"/>
                  <a:ext cx="0" cy="1606146"/>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01" name="Groupe 3">
                  <a:extLst>
                    <a:ext uri="{FF2B5EF4-FFF2-40B4-BE49-F238E27FC236}">
                      <a16:creationId xmlns:a16="http://schemas.microsoft.com/office/drawing/2014/main" id="{A15B558D-961C-CD27-B084-FD276284E077}"/>
                    </a:ext>
                  </a:extLst>
                </p:cNvPr>
                <p:cNvGrpSpPr>
                  <a:grpSpLocks/>
                </p:cNvGrpSpPr>
                <p:nvPr/>
              </p:nvGrpSpPr>
              <p:grpSpPr bwMode="auto">
                <a:xfrm rot="5400000">
                  <a:off x="9582906" y="2069056"/>
                  <a:ext cx="1179024" cy="1552402"/>
                  <a:chOff x="712912" y="4144963"/>
                  <a:chExt cx="432048" cy="588565"/>
                </a:xfrm>
              </p:grpSpPr>
              <p:cxnSp>
                <p:nvCxnSpPr>
                  <p:cNvPr id="102" name="Connecteur droit 18">
                    <a:extLst>
                      <a:ext uri="{FF2B5EF4-FFF2-40B4-BE49-F238E27FC236}">
                        <a16:creationId xmlns:a16="http://schemas.microsoft.com/office/drawing/2014/main" id="{BF84D48C-15F5-52B1-9F79-ED46AF5B900F}"/>
                      </a:ext>
                    </a:extLst>
                  </p:cNvPr>
                  <p:cNvCxnSpPr>
                    <a:cxnSpLocks noChangeShapeType="1"/>
                  </p:cNvCxnSpPr>
                  <p:nvPr/>
                </p:nvCxnSpPr>
                <p:spPr bwMode="auto">
                  <a:xfrm>
                    <a:off x="712912" y="4144963"/>
                    <a:ext cx="0" cy="588565"/>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Connecteur droit 19">
                    <a:extLst>
                      <a:ext uri="{FF2B5EF4-FFF2-40B4-BE49-F238E27FC236}">
                        <a16:creationId xmlns:a16="http://schemas.microsoft.com/office/drawing/2014/main" id="{147720B7-49BE-534F-10DE-97D47014423C}"/>
                      </a:ext>
                    </a:extLst>
                  </p:cNvPr>
                  <p:cNvCxnSpPr>
                    <a:cxnSpLocks noChangeShapeType="1"/>
                  </p:cNvCxnSpPr>
                  <p:nvPr/>
                </p:nvCxnSpPr>
                <p:spPr bwMode="auto">
                  <a:xfrm>
                    <a:off x="865312" y="4144963"/>
                    <a:ext cx="0" cy="588565"/>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Connecteur droit 20">
                    <a:extLst>
                      <a:ext uri="{FF2B5EF4-FFF2-40B4-BE49-F238E27FC236}">
                        <a16:creationId xmlns:a16="http://schemas.microsoft.com/office/drawing/2014/main" id="{50AFDD5A-8906-D424-4B69-422019908919}"/>
                      </a:ext>
                    </a:extLst>
                  </p:cNvPr>
                  <p:cNvCxnSpPr>
                    <a:cxnSpLocks noChangeShapeType="1"/>
                  </p:cNvCxnSpPr>
                  <p:nvPr/>
                </p:nvCxnSpPr>
                <p:spPr bwMode="auto">
                  <a:xfrm>
                    <a:off x="1008516" y="4144963"/>
                    <a:ext cx="0" cy="588565"/>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Connecteur droit 21">
                    <a:extLst>
                      <a:ext uri="{FF2B5EF4-FFF2-40B4-BE49-F238E27FC236}">
                        <a16:creationId xmlns:a16="http://schemas.microsoft.com/office/drawing/2014/main" id="{5616EED5-11E6-D3F1-A739-E6E48370F8FB}"/>
                      </a:ext>
                    </a:extLst>
                  </p:cNvPr>
                  <p:cNvCxnSpPr>
                    <a:cxnSpLocks noChangeShapeType="1"/>
                  </p:cNvCxnSpPr>
                  <p:nvPr/>
                </p:nvCxnSpPr>
                <p:spPr bwMode="auto">
                  <a:xfrm>
                    <a:off x="1144960" y="4144963"/>
                    <a:ext cx="0" cy="588565"/>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grpSp>
          <p:nvGrpSpPr>
            <p:cNvPr id="133" name="Groupe 132">
              <a:extLst>
                <a:ext uri="{FF2B5EF4-FFF2-40B4-BE49-F238E27FC236}">
                  <a16:creationId xmlns:a16="http://schemas.microsoft.com/office/drawing/2014/main" id="{19E389EA-4322-E0CE-0013-D28C8A436B21}"/>
                </a:ext>
              </a:extLst>
            </p:cNvPr>
            <p:cNvGrpSpPr/>
            <p:nvPr/>
          </p:nvGrpSpPr>
          <p:grpSpPr>
            <a:xfrm>
              <a:off x="7442855" y="422493"/>
              <a:ext cx="904271" cy="904271"/>
              <a:chOff x="2404026" y="4956744"/>
              <a:chExt cx="294358" cy="294358"/>
            </a:xfrm>
          </p:grpSpPr>
          <p:sp>
            <p:nvSpPr>
              <p:cNvPr id="134" name="Ellipse 133">
                <a:extLst>
                  <a:ext uri="{FF2B5EF4-FFF2-40B4-BE49-F238E27FC236}">
                    <a16:creationId xmlns:a16="http://schemas.microsoft.com/office/drawing/2014/main" id="{7603890E-305E-DA0B-52D9-6EB1E11825E9}"/>
                  </a:ext>
                </a:extLst>
              </p:cNvPr>
              <p:cNvSpPr/>
              <p:nvPr/>
            </p:nvSpPr>
            <p:spPr>
              <a:xfrm>
                <a:off x="2445282" y="4998000"/>
                <a:ext cx="211846" cy="211846"/>
              </a:xfrm>
              <a:prstGeom prst="ellipse">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35" name="Ellipse 134">
                <a:extLst>
                  <a:ext uri="{FF2B5EF4-FFF2-40B4-BE49-F238E27FC236}">
                    <a16:creationId xmlns:a16="http://schemas.microsoft.com/office/drawing/2014/main" id="{12DF855B-FD74-4634-A597-88747B9B75D1}"/>
                  </a:ext>
                </a:extLst>
              </p:cNvPr>
              <p:cNvSpPr/>
              <p:nvPr/>
            </p:nvSpPr>
            <p:spPr>
              <a:xfrm>
                <a:off x="2404026" y="4956744"/>
                <a:ext cx="294358" cy="294358"/>
              </a:xfrm>
              <a:prstGeom prst="ellipse">
                <a:avLst/>
              </a:prstGeom>
              <a:noFill/>
              <a:ln>
                <a:solidFill>
                  <a:schemeClr val="bg1">
                    <a:lumMod val="9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36" name="Ellipse 135">
                <a:extLst>
                  <a:ext uri="{FF2B5EF4-FFF2-40B4-BE49-F238E27FC236}">
                    <a16:creationId xmlns:a16="http://schemas.microsoft.com/office/drawing/2014/main" id="{086F129F-0DCD-5717-17B2-790C3FCA87EE}"/>
                  </a:ext>
                </a:extLst>
              </p:cNvPr>
              <p:cNvSpPr/>
              <p:nvPr/>
            </p:nvSpPr>
            <p:spPr>
              <a:xfrm>
                <a:off x="2485445" y="5038163"/>
                <a:ext cx="131520" cy="13152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grpSp>
      <p:pic>
        <p:nvPicPr>
          <p:cNvPr id="140" name="Image 139">
            <a:extLst>
              <a:ext uri="{FF2B5EF4-FFF2-40B4-BE49-F238E27FC236}">
                <a16:creationId xmlns:a16="http://schemas.microsoft.com/office/drawing/2014/main" id="{F73EFB2B-EE28-7205-7435-BD89E81005D3}"/>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r="51659"/>
          <a:stretch/>
        </p:blipFill>
        <p:spPr>
          <a:xfrm>
            <a:off x="4505797" y="534088"/>
            <a:ext cx="2316302" cy="1634296"/>
          </a:xfrm>
          <a:prstGeom prst="rect">
            <a:avLst/>
          </a:prstGeom>
        </p:spPr>
      </p:pic>
      <p:pic>
        <p:nvPicPr>
          <p:cNvPr id="142" name="Image 141">
            <a:extLst>
              <a:ext uri="{FF2B5EF4-FFF2-40B4-BE49-F238E27FC236}">
                <a16:creationId xmlns:a16="http://schemas.microsoft.com/office/drawing/2014/main" id="{F48824D4-4027-0777-0F2B-2E967D37D4E1}"/>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l="48341" t="6057"/>
          <a:stretch/>
        </p:blipFill>
        <p:spPr>
          <a:xfrm>
            <a:off x="5621323" y="1569697"/>
            <a:ext cx="2475256" cy="1535300"/>
          </a:xfrm>
          <a:prstGeom prst="rect">
            <a:avLst/>
          </a:prstGeom>
        </p:spPr>
      </p:pic>
      <p:grpSp>
        <p:nvGrpSpPr>
          <p:cNvPr id="150" name="Groupe 149">
            <a:extLst>
              <a:ext uri="{FF2B5EF4-FFF2-40B4-BE49-F238E27FC236}">
                <a16:creationId xmlns:a16="http://schemas.microsoft.com/office/drawing/2014/main" id="{1562B5B5-F82E-F073-33AE-87E8BFA30CA4}"/>
              </a:ext>
            </a:extLst>
          </p:cNvPr>
          <p:cNvGrpSpPr/>
          <p:nvPr/>
        </p:nvGrpSpPr>
        <p:grpSpPr>
          <a:xfrm>
            <a:off x="7573755" y="4453412"/>
            <a:ext cx="3984090" cy="1988422"/>
            <a:chOff x="7573755" y="4453412"/>
            <a:chExt cx="3984090" cy="1988422"/>
          </a:xfrm>
        </p:grpSpPr>
        <p:pic>
          <p:nvPicPr>
            <p:cNvPr id="147" name="Image 146">
              <a:extLst>
                <a:ext uri="{FF2B5EF4-FFF2-40B4-BE49-F238E27FC236}">
                  <a16:creationId xmlns:a16="http://schemas.microsoft.com/office/drawing/2014/main" id="{1DD9468B-0F21-FDED-1049-8C169BCADB5C}"/>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573755" y="4453412"/>
              <a:ext cx="1988422" cy="1988422"/>
            </a:xfrm>
            <a:prstGeom prst="rect">
              <a:avLst/>
            </a:prstGeom>
          </p:spPr>
        </p:pic>
        <p:sp>
          <p:nvSpPr>
            <p:cNvPr id="149" name="ZoneTexte 148">
              <a:extLst>
                <a:ext uri="{FF2B5EF4-FFF2-40B4-BE49-F238E27FC236}">
                  <a16:creationId xmlns:a16="http://schemas.microsoft.com/office/drawing/2014/main" id="{A3E2E086-A37E-8B3C-7128-0ADCED41177D}"/>
                </a:ext>
              </a:extLst>
            </p:cNvPr>
            <p:cNvSpPr txBox="1"/>
            <p:nvPr/>
          </p:nvSpPr>
          <p:spPr>
            <a:xfrm>
              <a:off x="9773880" y="5415197"/>
              <a:ext cx="1783965" cy="430887"/>
            </a:xfrm>
            <a:prstGeom prst="rect">
              <a:avLst/>
            </a:prstGeom>
            <a:noFill/>
          </p:spPr>
          <p:txBody>
            <a:bodyPr wrap="square">
              <a:spAutoFit/>
            </a:bodyPr>
            <a:lstStyle/>
            <a:p>
              <a:r>
                <a:rPr lang="fr-BE" sz="1100" dirty="0">
                  <a:hlinkClick r:id="rId13"/>
                </a:rPr>
                <a:t>CC BY-SA 4.0</a:t>
              </a:r>
              <a:r>
                <a:rPr lang="fr-BE" sz="1100" dirty="0"/>
                <a:t>Melanie </a:t>
              </a:r>
              <a:r>
                <a:rPr lang="fr-BE" sz="1100" dirty="0" err="1"/>
                <a:t>Maecker-Tursun</a:t>
              </a:r>
              <a:endParaRPr lang="fr-BE" sz="1100" dirty="0"/>
            </a:p>
          </p:txBody>
        </p:sp>
      </p:grpSp>
      <p:sp>
        <p:nvSpPr>
          <p:cNvPr id="6" name="ZoneTexte 5">
            <a:extLst>
              <a:ext uri="{FF2B5EF4-FFF2-40B4-BE49-F238E27FC236}">
                <a16:creationId xmlns:a16="http://schemas.microsoft.com/office/drawing/2014/main" id="{AE0AEBB5-FEFA-962B-13D8-E21481B39C00}"/>
              </a:ext>
            </a:extLst>
          </p:cNvPr>
          <p:cNvSpPr txBox="1"/>
          <p:nvPr/>
        </p:nvSpPr>
        <p:spPr>
          <a:xfrm>
            <a:off x="6270879" y="4264287"/>
            <a:ext cx="950901" cy="2215991"/>
          </a:xfrm>
          <a:prstGeom prst="rect">
            <a:avLst/>
          </a:prstGeom>
          <a:noFill/>
        </p:spPr>
        <p:txBody>
          <a:bodyPr wrap="none" rtlCol="0">
            <a:spAutoFit/>
          </a:bodyPr>
          <a:lstStyle/>
          <a:p>
            <a:r>
              <a:rPr lang="fr-FR" sz="13800" dirty="0">
                <a:solidFill>
                  <a:srgbClr val="FF0000"/>
                </a:solidFill>
              </a:rPr>
              <a:t>x</a:t>
            </a:r>
            <a:endParaRPr lang="fr-BE" sz="13800" dirty="0">
              <a:solidFill>
                <a:srgbClr val="FF0000"/>
              </a:solidFill>
            </a:endParaRPr>
          </a:p>
        </p:txBody>
      </p:sp>
      <p:sp>
        <p:nvSpPr>
          <p:cNvPr id="75" name="ZoneTexte 74">
            <a:extLst>
              <a:ext uri="{FF2B5EF4-FFF2-40B4-BE49-F238E27FC236}">
                <a16:creationId xmlns:a16="http://schemas.microsoft.com/office/drawing/2014/main" id="{8C44C6D9-D890-C2A2-D7F3-7137BB4BA590}"/>
              </a:ext>
            </a:extLst>
          </p:cNvPr>
          <p:cNvSpPr txBox="1"/>
          <p:nvPr/>
        </p:nvSpPr>
        <p:spPr>
          <a:xfrm>
            <a:off x="8154509" y="4225843"/>
            <a:ext cx="950901" cy="2215991"/>
          </a:xfrm>
          <a:prstGeom prst="rect">
            <a:avLst/>
          </a:prstGeom>
          <a:noFill/>
        </p:spPr>
        <p:txBody>
          <a:bodyPr wrap="none" rtlCol="0">
            <a:spAutoFit/>
          </a:bodyPr>
          <a:lstStyle/>
          <a:p>
            <a:r>
              <a:rPr lang="fr-FR" sz="13800" dirty="0">
                <a:solidFill>
                  <a:srgbClr val="FF0000"/>
                </a:solidFill>
              </a:rPr>
              <a:t>x</a:t>
            </a:r>
            <a:endParaRPr lang="fr-BE" sz="13800" dirty="0">
              <a:solidFill>
                <a:srgbClr val="FF0000"/>
              </a:solidFill>
            </a:endParaRPr>
          </a:p>
        </p:txBody>
      </p:sp>
    </p:spTree>
    <p:extLst>
      <p:ext uri="{BB962C8B-B14F-4D97-AF65-F5344CB8AC3E}">
        <p14:creationId xmlns:p14="http://schemas.microsoft.com/office/powerpoint/2010/main" val="1771619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5" grpId="0"/>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A98F04-8507-009E-0718-95EF1FAD1AFB}"/>
              </a:ext>
            </a:extLst>
          </p:cNvPr>
          <p:cNvSpPr>
            <a:spLocks noGrp="1"/>
          </p:cNvSpPr>
          <p:nvPr>
            <p:ph type="title"/>
          </p:nvPr>
        </p:nvSpPr>
        <p:spPr/>
        <p:txBody>
          <a:bodyPr/>
          <a:lstStyle/>
          <a:p>
            <a:endParaRPr lang="fr-BE" dirty="0"/>
          </a:p>
        </p:txBody>
      </p:sp>
      <p:sp>
        <p:nvSpPr>
          <p:cNvPr id="3" name="Espace réservé du texte 2">
            <a:extLst>
              <a:ext uri="{FF2B5EF4-FFF2-40B4-BE49-F238E27FC236}">
                <a16:creationId xmlns:a16="http://schemas.microsoft.com/office/drawing/2014/main" id="{D38FD0DA-DC2C-5F4B-20D0-B44B0E91E6B6}"/>
              </a:ext>
            </a:extLst>
          </p:cNvPr>
          <p:cNvSpPr>
            <a:spLocks noGrp="1"/>
          </p:cNvSpPr>
          <p:nvPr>
            <p:ph type="body" idx="1"/>
          </p:nvPr>
        </p:nvSpPr>
        <p:spPr/>
        <p:txBody>
          <a:bodyPr/>
          <a:lstStyle/>
          <a:p>
            <a:endParaRPr lang="fr-BE"/>
          </a:p>
        </p:txBody>
      </p:sp>
      <p:sp>
        <p:nvSpPr>
          <p:cNvPr id="4" name="Espace réservé du texte 3">
            <a:extLst>
              <a:ext uri="{FF2B5EF4-FFF2-40B4-BE49-F238E27FC236}">
                <a16:creationId xmlns:a16="http://schemas.microsoft.com/office/drawing/2014/main" id="{EBDF3692-DC1B-3372-D1CC-E7646C99D682}"/>
              </a:ext>
            </a:extLst>
          </p:cNvPr>
          <p:cNvSpPr>
            <a:spLocks noGrp="1"/>
          </p:cNvSpPr>
          <p:nvPr>
            <p:ph type="body" idx="11"/>
          </p:nvPr>
        </p:nvSpPr>
        <p:spPr/>
        <p:txBody>
          <a:bodyPr/>
          <a:lstStyle/>
          <a:p>
            <a:endParaRPr lang="fr-BE"/>
          </a:p>
        </p:txBody>
      </p:sp>
      <p:sp>
        <p:nvSpPr>
          <p:cNvPr id="5" name="Ellipse 4">
            <a:extLst>
              <a:ext uri="{FF2B5EF4-FFF2-40B4-BE49-F238E27FC236}">
                <a16:creationId xmlns:a16="http://schemas.microsoft.com/office/drawing/2014/main" id="{DD829353-F104-70E5-6A1A-0F2B9B2E3ADD}"/>
              </a:ext>
            </a:extLst>
          </p:cNvPr>
          <p:cNvSpPr/>
          <p:nvPr/>
        </p:nvSpPr>
        <p:spPr>
          <a:xfrm>
            <a:off x="1928550" y="1634400"/>
            <a:ext cx="9021492" cy="470445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Ellipse 5">
            <a:extLst>
              <a:ext uri="{FF2B5EF4-FFF2-40B4-BE49-F238E27FC236}">
                <a16:creationId xmlns:a16="http://schemas.microsoft.com/office/drawing/2014/main" id="{763A9424-AEB5-99F7-6FA5-3F33BFB54F21}"/>
              </a:ext>
            </a:extLst>
          </p:cNvPr>
          <p:cNvSpPr/>
          <p:nvPr/>
        </p:nvSpPr>
        <p:spPr>
          <a:xfrm>
            <a:off x="1941205" y="1932111"/>
            <a:ext cx="4084328" cy="4084328"/>
          </a:xfrm>
          <a:prstGeom prst="ellipse">
            <a:avLst/>
          </a:prstGeom>
          <a:solidFill>
            <a:schemeClr val="tx2">
              <a:lumMod val="50000"/>
            </a:schemeClr>
          </a:solidFill>
          <a:ln>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nvGrpSpPr>
          <p:cNvPr id="7" name="Groupe 6">
            <a:extLst>
              <a:ext uri="{FF2B5EF4-FFF2-40B4-BE49-F238E27FC236}">
                <a16:creationId xmlns:a16="http://schemas.microsoft.com/office/drawing/2014/main" id="{BCDA238F-86D0-99CF-72F0-BAD97331BB66}"/>
              </a:ext>
            </a:extLst>
          </p:cNvPr>
          <p:cNvGrpSpPr/>
          <p:nvPr/>
        </p:nvGrpSpPr>
        <p:grpSpPr>
          <a:xfrm>
            <a:off x="2001241" y="3299100"/>
            <a:ext cx="904271" cy="904271"/>
            <a:chOff x="2404026" y="4956744"/>
            <a:chExt cx="294358" cy="294358"/>
          </a:xfrm>
        </p:grpSpPr>
        <p:sp>
          <p:nvSpPr>
            <p:cNvPr id="8" name="Ellipse 7">
              <a:extLst>
                <a:ext uri="{FF2B5EF4-FFF2-40B4-BE49-F238E27FC236}">
                  <a16:creationId xmlns:a16="http://schemas.microsoft.com/office/drawing/2014/main" id="{77091452-6A9A-726D-9E11-02514F905FCE}"/>
                </a:ext>
              </a:extLst>
            </p:cNvPr>
            <p:cNvSpPr/>
            <p:nvPr/>
          </p:nvSpPr>
          <p:spPr>
            <a:xfrm>
              <a:off x="2445282" y="4998000"/>
              <a:ext cx="211846" cy="211846"/>
            </a:xfrm>
            <a:prstGeom prst="ellipse">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Ellipse 8">
              <a:extLst>
                <a:ext uri="{FF2B5EF4-FFF2-40B4-BE49-F238E27FC236}">
                  <a16:creationId xmlns:a16="http://schemas.microsoft.com/office/drawing/2014/main" id="{EE84714E-2A93-3021-2AA8-9BE25F8AB244}"/>
                </a:ext>
              </a:extLst>
            </p:cNvPr>
            <p:cNvSpPr/>
            <p:nvPr/>
          </p:nvSpPr>
          <p:spPr>
            <a:xfrm>
              <a:off x="2404026" y="4956744"/>
              <a:ext cx="294358" cy="294358"/>
            </a:xfrm>
            <a:prstGeom prst="ellipse">
              <a:avLst/>
            </a:prstGeom>
            <a:noFill/>
            <a:ln>
              <a:solidFill>
                <a:schemeClr val="bg1">
                  <a:lumMod val="9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Ellipse 9">
              <a:extLst>
                <a:ext uri="{FF2B5EF4-FFF2-40B4-BE49-F238E27FC236}">
                  <a16:creationId xmlns:a16="http://schemas.microsoft.com/office/drawing/2014/main" id="{E3AB8694-B3AA-28CF-1FDC-0EB15E14E1EC}"/>
                </a:ext>
              </a:extLst>
            </p:cNvPr>
            <p:cNvSpPr/>
            <p:nvPr/>
          </p:nvSpPr>
          <p:spPr>
            <a:xfrm>
              <a:off x="2485445" y="5038163"/>
              <a:ext cx="131520" cy="13152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sp>
        <p:nvSpPr>
          <p:cNvPr id="11" name="ZoneTexte 10">
            <a:extLst>
              <a:ext uri="{FF2B5EF4-FFF2-40B4-BE49-F238E27FC236}">
                <a16:creationId xmlns:a16="http://schemas.microsoft.com/office/drawing/2014/main" id="{6F1D3FB2-6B8F-0DAD-5B5D-45DAE08B51C7}"/>
              </a:ext>
            </a:extLst>
          </p:cNvPr>
          <p:cNvSpPr txBox="1"/>
          <p:nvPr/>
        </p:nvSpPr>
        <p:spPr>
          <a:xfrm>
            <a:off x="3045249" y="3349165"/>
            <a:ext cx="3021459" cy="400110"/>
          </a:xfrm>
          <a:prstGeom prst="rect">
            <a:avLst/>
          </a:prstGeom>
          <a:noFill/>
        </p:spPr>
        <p:txBody>
          <a:bodyPr wrap="square" rtlCol="0">
            <a:spAutoFit/>
          </a:bodyPr>
          <a:lstStyle/>
          <a:p>
            <a:r>
              <a:rPr lang="fr-BE" sz="2000" b="1" dirty="0">
                <a:solidFill>
                  <a:schemeClr val="bg1">
                    <a:lumMod val="95000"/>
                  </a:schemeClr>
                </a:solidFill>
                <a:latin typeface="HelveticaNeue LT 45 Lt" panose="020B0404020002020204" pitchFamily="34" charset="0"/>
                <a:cs typeface="Arial" panose="020B0604020202020204" pitchFamily="34" charset="0"/>
              </a:rPr>
              <a:t>Point polarisant </a:t>
            </a:r>
          </a:p>
        </p:txBody>
      </p:sp>
      <p:sp>
        <p:nvSpPr>
          <p:cNvPr id="12" name="ZoneTexte 11">
            <a:extLst>
              <a:ext uri="{FF2B5EF4-FFF2-40B4-BE49-F238E27FC236}">
                <a16:creationId xmlns:a16="http://schemas.microsoft.com/office/drawing/2014/main" id="{59AC8FF7-AEA9-0DFE-1AEF-20785113B4E3}"/>
              </a:ext>
            </a:extLst>
          </p:cNvPr>
          <p:cNvSpPr txBox="1"/>
          <p:nvPr/>
        </p:nvSpPr>
        <p:spPr>
          <a:xfrm>
            <a:off x="3125244" y="4617905"/>
            <a:ext cx="2159794" cy="400110"/>
          </a:xfrm>
          <a:prstGeom prst="rect">
            <a:avLst/>
          </a:prstGeom>
          <a:noFill/>
        </p:spPr>
        <p:txBody>
          <a:bodyPr wrap="square" rtlCol="0">
            <a:spAutoFit/>
          </a:bodyPr>
          <a:lstStyle/>
          <a:p>
            <a:r>
              <a:rPr lang="fr-BE" sz="2000" b="1" dirty="0">
                <a:solidFill>
                  <a:schemeClr val="bg1">
                    <a:lumMod val="95000"/>
                  </a:schemeClr>
                </a:solidFill>
                <a:latin typeface="HelveticaNeue LT 45 Lt" panose="020B0404020002020204" pitchFamily="34" charset="0"/>
                <a:cs typeface="Arial" panose="020B0604020202020204" pitchFamily="34" charset="0"/>
              </a:rPr>
              <a:t>Noyau de vie</a:t>
            </a:r>
          </a:p>
        </p:txBody>
      </p:sp>
      <p:pic>
        <p:nvPicPr>
          <p:cNvPr id="13" name="Image 12">
            <a:extLst>
              <a:ext uri="{FF2B5EF4-FFF2-40B4-BE49-F238E27FC236}">
                <a16:creationId xmlns:a16="http://schemas.microsoft.com/office/drawing/2014/main" id="{35CDDCD0-A60A-9E7C-C4D1-378BFB418475}"/>
              </a:ext>
            </a:extLst>
          </p:cNvPr>
          <p:cNvPicPr>
            <a:picLocks noChangeAspect="1"/>
          </p:cNvPicPr>
          <p:nvPr/>
        </p:nvPicPr>
        <p:blipFill rotWithShape="1">
          <a:blip r:embed="rId2" cstate="screen">
            <a:clrChange>
              <a:clrFrom>
                <a:srgbClr val="FFFFFF"/>
              </a:clrFrom>
              <a:clrTo>
                <a:srgbClr val="FFFFFF">
                  <a:alpha val="0"/>
                </a:srgbClr>
              </a:clrTo>
            </a:clrChange>
            <a:lum bright="70000" contrast="-70000"/>
            <a:extLst>
              <a:ext uri="{28A0092B-C50C-407E-A947-70E740481C1C}">
                <a14:useLocalDpi xmlns:a14="http://schemas.microsoft.com/office/drawing/2010/main"/>
              </a:ext>
            </a:extLst>
          </a:blip>
          <a:srcRect l="-1" r="2761" b="6287"/>
          <a:stretch/>
        </p:blipFill>
        <p:spPr>
          <a:xfrm>
            <a:off x="1713912" y="4423236"/>
            <a:ext cx="1507841" cy="1317857"/>
          </a:xfrm>
          <a:prstGeom prst="rect">
            <a:avLst/>
          </a:prstGeom>
        </p:spPr>
      </p:pic>
      <p:sp>
        <p:nvSpPr>
          <p:cNvPr id="14" name="ZoneTexte 13">
            <a:extLst>
              <a:ext uri="{FF2B5EF4-FFF2-40B4-BE49-F238E27FC236}">
                <a16:creationId xmlns:a16="http://schemas.microsoft.com/office/drawing/2014/main" id="{7BF048B2-A4D5-DCD8-9EAF-F247CDD02320}"/>
              </a:ext>
            </a:extLst>
          </p:cNvPr>
          <p:cNvSpPr txBox="1"/>
          <p:nvPr/>
        </p:nvSpPr>
        <p:spPr>
          <a:xfrm>
            <a:off x="3020507" y="2321573"/>
            <a:ext cx="4110569" cy="707886"/>
          </a:xfrm>
          <a:prstGeom prst="rect">
            <a:avLst/>
          </a:prstGeom>
          <a:noFill/>
        </p:spPr>
        <p:txBody>
          <a:bodyPr wrap="square" rtlCol="0">
            <a:spAutoFit/>
          </a:bodyPr>
          <a:lstStyle/>
          <a:p>
            <a:r>
              <a:rPr lang="fr-BE" sz="2000" b="1" dirty="0">
                <a:solidFill>
                  <a:schemeClr val="bg1">
                    <a:lumMod val="95000"/>
                  </a:schemeClr>
                </a:solidFill>
                <a:latin typeface="HelveticaNeue LT 45 Lt" panose="020B0404020002020204" pitchFamily="34" charset="0"/>
                <a:cs typeface="Arial" panose="020B0604020202020204" pitchFamily="34" charset="0"/>
              </a:rPr>
              <a:t>Point de référence</a:t>
            </a:r>
            <a:br>
              <a:rPr lang="fr-BE" sz="2000" b="1" dirty="0">
                <a:solidFill>
                  <a:schemeClr val="bg1">
                    <a:lumMod val="95000"/>
                  </a:schemeClr>
                </a:solidFill>
                <a:latin typeface="HelveticaNeue LT 45 Lt" panose="020B0404020002020204" pitchFamily="34" charset="0"/>
                <a:cs typeface="Arial" panose="020B0604020202020204" pitchFamily="34" charset="0"/>
              </a:rPr>
            </a:br>
            <a:endParaRPr lang="fr-BE" sz="2000" b="1" dirty="0">
              <a:solidFill>
                <a:schemeClr val="bg1">
                  <a:lumMod val="95000"/>
                </a:schemeClr>
              </a:solidFill>
              <a:latin typeface="HelveticaNeue LT 45 Lt" panose="020B0404020002020204" pitchFamily="34" charset="0"/>
              <a:cs typeface="Arial" panose="020B0604020202020204" pitchFamily="34" charset="0"/>
            </a:endParaRPr>
          </a:p>
        </p:txBody>
      </p:sp>
      <p:pic>
        <p:nvPicPr>
          <p:cNvPr id="15" name="Image 14">
            <a:extLst>
              <a:ext uri="{FF2B5EF4-FFF2-40B4-BE49-F238E27FC236}">
                <a16:creationId xmlns:a16="http://schemas.microsoft.com/office/drawing/2014/main" id="{4D4D4A41-9EF2-0D6C-32DF-C7BDD3A6FE91}"/>
              </a:ext>
            </a:extLst>
          </p:cNvPr>
          <p:cNvPicPr>
            <a:picLocks noChangeAspect="1"/>
          </p:cNvPicPr>
          <p:nvPr/>
        </p:nvPicPr>
        <p:blipFill>
          <a:blip r:embed="rId3" cstate="print">
            <a:lum bright="70000" contrast="-70000"/>
            <a:extLst>
              <a:ext uri="{28A0092B-C50C-407E-A947-70E740481C1C}">
                <a14:useLocalDpi xmlns:a14="http://schemas.microsoft.com/office/drawing/2010/main"/>
              </a:ext>
            </a:extLst>
          </a:blip>
          <a:stretch>
            <a:fillRect/>
          </a:stretch>
        </p:blipFill>
        <p:spPr>
          <a:xfrm>
            <a:off x="2095911" y="2085591"/>
            <a:ext cx="875420" cy="824661"/>
          </a:xfrm>
          <a:prstGeom prst="rect">
            <a:avLst/>
          </a:prstGeom>
        </p:spPr>
      </p:pic>
      <p:sp>
        <p:nvSpPr>
          <p:cNvPr id="16" name="ZoneTexte 15">
            <a:extLst>
              <a:ext uri="{FF2B5EF4-FFF2-40B4-BE49-F238E27FC236}">
                <a16:creationId xmlns:a16="http://schemas.microsoft.com/office/drawing/2014/main" id="{1F8A2653-D743-9161-1B9D-66C2516AC45B}"/>
              </a:ext>
            </a:extLst>
          </p:cNvPr>
          <p:cNvSpPr txBox="1"/>
          <p:nvPr/>
        </p:nvSpPr>
        <p:spPr>
          <a:xfrm>
            <a:off x="3032344" y="2601883"/>
            <a:ext cx="2696436" cy="584775"/>
          </a:xfrm>
          <a:prstGeom prst="rect">
            <a:avLst/>
          </a:prstGeom>
          <a:noFill/>
        </p:spPr>
        <p:txBody>
          <a:bodyPr wrap="square" rtlCol="0">
            <a:spAutoFit/>
          </a:bodyPr>
          <a:lstStyle/>
          <a:p>
            <a:r>
              <a:rPr lang="fr-BE" sz="1600" i="1" dirty="0">
                <a:solidFill>
                  <a:schemeClr val="tx2">
                    <a:lumMod val="40000"/>
                    <a:lumOff val="60000"/>
                  </a:schemeClr>
                </a:solidFill>
                <a:latin typeface="HelveticaNeue LT 45 Lt" panose="020B0404020002020204" pitchFamily="34" charset="0"/>
                <a:cs typeface="Arial" panose="020B0604020202020204" pitchFamily="34" charset="0"/>
                <a:sym typeface="Wingdings" panose="05000000000000000000" pitchFamily="2" charset="2"/>
              </a:rPr>
              <a:t>un caractère identitaire fort : une église, un monument</a:t>
            </a:r>
            <a:endParaRPr lang="en-US" sz="1600" i="1" dirty="0">
              <a:solidFill>
                <a:schemeClr val="tx2">
                  <a:lumMod val="40000"/>
                  <a:lumOff val="60000"/>
                </a:schemeClr>
              </a:solidFill>
              <a:latin typeface="HelveticaNeue LT 45 Lt" panose="020B0404020002020204" pitchFamily="34" charset="0"/>
              <a:cs typeface="Arial" panose="020B0604020202020204" pitchFamily="34" charset="0"/>
            </a:endParaRPr>
          </a:p>
        </p:txBody>
      </p:sp>
      <p:sp>
        <p:nvSpPr>
          <p:cNvPr id="17" name="ZoneTexte 16">
            <a:extLst>
              <a:ext uri="{FF2B5EF4-FFF2-40B4-BE49-F238E27FC236}">
                <a16:creationId xmlns:a16="http://schemas.microsoft.com/office/drawing/2014/main" id="{3F9C59CB-4D6D-3977-4313-B0101DC41E0D}"/>
              </a:ext>
            </a:extLst>
          </p:cNvPr>
          <p:cNvSpPr txBox="1"/>
          <p:nvPr/>
        </p:nvSpPr>
        <p:spPr>
          <a:xfrm>
            <a:off x="3025755" y="3653365"/>
            <a:ext cx="4622946" cy="553998"/>
          </a:xfrm>
          <a:prstGeom prst="rect">
            <a:avLst/>
          </a:prstGeom>
          <a:noFill/>
        </p:spPr>
        <p:txBody>
          <a:bodyPr wrap="square" rtlCol="0">
            <a:spAutoFit/>
          </a:bodyPr>
          <a:lstStyle/>
          <a:p>
            <a:r>
              <a:rPr lang="fr-BE" sz="1600" i="1" dirty="0">
                <a:solidFill>
                  <a:schemeClr val="tx2">
                    <a:lumMod val="40000"/>
                    <a:lumOff val="60000"/>
                  </a:schemeClr>
                </a:solidFill>
                <a:latin typeface="HelveticaNeue LT 45 Lt" panose="020B0404020002020204" pitchFamily="34" charset="0"/>
                <a:cs typeface="Arial" panose="020B0604020202020204" pitchFamily="34" charset="0"/>
                <a:sym typeface="Wingdings" panose="05000000000000000000" pitchFamily="2" charset="2"/>
              </a:rPr>
              <a:t>&gt; activité qui polarise : </a:t>
            </a:r>
            <a:br>
              <a:rPr lang="fr-BE" sz="1600" i="1" dirty="0">
                <a:solidFill>
                  <a:schemeClr val="tx2">
                    <a:lumMod val="40000"/>
                    <a:lumOff val="60000"/>
                  </a:schemeClr>
                </a:solidFill>
                <a:latin typeface="HelveticaNeue LT 45 Lt" panose="020B0404020002020204" pitchFamily="34" charset="0"/>
                <a:cs typeface="Arial" panose="020B0604020202020204" pitchFamily="34" charset="0"/>
                <a:sym typeface="Wingdings" panose="05000000000000000000" pitchFamily="2" charset="2"/>
              </a:rPr>
            </a:br>
            <a:r>
              <a:rPr lang="fr-BE" sz="1400" i="1" dirty="0">
                <a:solidFill>
                  <a:schemeClr val="tx2">
                    <a:lumMod val="40000"/>
                    <a:lumOff val="60000"/>
                  </a:schemeClr>
                </a:solidFill>
                <a:latin typeface="HelveticaNeue LT 45 Lt" panose="020B0404020002020204" pitchFamily="34" charset="0"/>
                <a:cs typeface="Arial" panose="020B0604020202020204" pitchFamily="34" charset="0"/>
                <a:sym typeface="Wingdings" panose="05000000000000000000" pitchFamily="2" charset="2"/>
              </a:rPr>
              <a:t>équipement, évènement, commerce…</a:t>
            </a:r>
            <a:endParaRPr lang="en-US" sz="1400" i="1" dirty="0">
              <a:solidFill>
                <a:schemeClr val="tx2">
                  <a:lumMod val="40000"/>
                  <a:lumOff val="60000"/>
                </a:schemeClr>
              </a:solidFill>
              <a:latin typeface="HelveticaNeue LT 45 Lt" panose="020B0404020002020204" pitchFamily="34" charset="0"/>
              <a:cs typeface="Arial" panose="020B0604020202020204" pitchFamily="34" charset="0"/>
            </a:endParaRPr>
          </a:p>
        </p:txBody>
      </p:sp>
      <p:sp>
        <p:nvSpPr>
          <p:cNvPr id="18" name="ZoneTexte 17">
            <a:extLst>
              <a:ext uri="{FF2B5EF4-FFF2-40B4-BE49-F238E27FC236}">
                <a16:creationId xmlns:a16="http://schemas.microsoft.com/office/drawing/2014/main" id="{44589A26-43FB-E10F-68FA-C458A33B094F}"/>
              </a:ext>
            </a:extLst>
          </p:cNvPr>
          <p:cNvSpPr txBox="1"/>
          <p:nvPr/>
        </p:nvSpPr>
        <p:spPr>
          <a:xfrm>
            <a:off x="3125244" y="4945295"/>
            <a:ext cx="2941464" cy="830997"/>
          </a:xfrm>
          <a:prstGeom prst="rect">
            <a:avLst/>
          </a:prstGeom>
          <a:noFill/>
        </p:spPr>
        <p:txBody>
          <a:bodyPr wrap="square" rtlCol="0">
            <a:spAutoFit/>
          </a:bodyPr>
          <a:lstStyle/>
          <a:p>
            <a:r>
              <a:rPr lang="fr-FR" sz="1600" i="1" dirty="0">
                <a:solidFill>
                  <a:schemeClr val="tx2">
                    <a:lumMod val="40000"/>
                    <a:lumOff val="60000"/>
                  </a:schemeClr>
                </a:solidFill>
                <a:latin typeface="HelveticaNeue LT 45 Lt" panose="020B0404020002020204" pitchFamily="34" charset="0"/>
                <a:cs typeface="Arial" panose="020B0604020202020204" pitchFamily="34" charset="0"/>
                <a:sym typeface="Wingdings" panose="05000000000000000000" pitchFamily="2" charset="2"/>
              </a:rPr>
              <a:t>&gt; regroupe une série de fonctions du quotidien, au service des habitants </a:t>
            </a:r>
            <a:endParaRPr lang="en-US" sz="1600" i="1" dirty="0">
              <a:solidFill>
                <a:schemeClr val="tx2">
                  <a:lumMod val="40000"/>
                  <a:lumOff val="60000"/>
                </a:schemeClr>
              </a:solidFill>
              <a:latin typeface="HelveticaNeue LT 45 Lt" panose="020B0404020002020204" pitchFamily="34" charset="0"/>
              <a:cs typeface="Arial" panose="020B0604020202020204" pitchFamily="34" charset="0"/>
            </a:endParaRPr>
          </a:p>
        </p:txBody>
      </p:sp>
      <p:grpSp>
        <p:nvGrpSpPr>
          <p:cNvPr id="19" name="Groupe 18">
            <a:extLst>
              <a:ext uri="{FF2B5EF4-FFF2-40B4-BE49-F238E27FC236}">
                <a16:creationId xmlns:a16="http://schemas.microsoft.com/office/drawing/2014/main" id="{D508D59B-A97F-C25B-D899-56D56A3512ED}"/>
              </a:ext>
            </a:extLst>
          </p:cNvPr>
          <p:cNvGrpSpPr/>
          <p:nvPr/>
        </p:nvGrpSpPr>
        <p:grpSpPr>
          <a:xfrm>
            <a:off x="6085811" y="2092613"/>
            <a:ext cx="1289501" cy="815517"/>
            <a:chOff x="8226229" y="787757"/>
            <a:chExt cx="1475999" cy="933464"/>
          </a:xfrm>
        </p:grpSpPr>
        <p:sp>
          <p:nvSpPr>
            <p:cNvPr id="20" name="Forme libre 94">
              <a:extLst>
                <a:ext uri="{FF2B5EF4-FFF2-40B4-BE49-F238E27FC236}">
                  <a16:creationId xmlns:a16="http://schemas.microsoft.com/office/drawing/2014/main" id="{36A48709-F7FC-CDD6-C448-BF1772B9A30D}"/>
                </a:ext>
              </a:extLst>
            </p:cNvPr>
            <p:cNvSpPr/>
            <p:nvPr/>
          </p:nvSpPr>
          <p:spPr>
            <a:xfrm rot="17100000">
              <a:off x="8593788" y="790773"/>
              <a:ext cx="797126" cy="1040753"/>
            </a:xfrm>
            <a:custGeom>
              <a:avLst/>
              <a:gdLst>
                <a:gd name="connsiteX0" fmla="*/ 0 w 662940"/>
                <a:gd name="connsiteY0" fmla="*/ 327660 h 693420"/>
                <a:gd name="connsiteX1" fmla="*/ 327660 w 662940"/>
                <a:gd name="connsiteY1" fmla="*/ 0 h 693420"/>
                <a:gd name="connsiteX2" fmla="*/ 662940 w 662940"/>
                <a:gd name="connsiteY2" fmla="*/ 647700 h 693420"/>
                <a:gd name="connsiteX3" fmla="*/ 0 w 662940"/>
                <a:gd name="connsiteY3" fmla="*/ 693420 h 693420"/>
                <a:gd name="connsiteX4" fmla="*/ 236220 w 662940"/>
                <a:gd name="connsiteY4" fmla="*/ 495300 h 693420"/>
                <a:gd name="connsiteX5" fmla="*/ 0 w 662940"/>
                <a:gd name="connsiteY5" fmla="*/ 327660 h 693420"/>
                <a:gd name="connsiteX0" fmla="*/ 0 w 669940"/>
                <a:gd name="connsiteY0" fmla="*/ 333999 h 699759"/>
                <a:gd name="connsiteX1" fmla="*/ 327660 w 669940"/>
                <a:gd name="connsiteY1" fmla="*/ 6339 h 699759"/>
                <a:gd name="connsiteX2" fmla="*/ 662940 w 669940"/>
                <a:gd name="connsiteY2" fmla="*/ 654039 h 699759"/>
                <a:gd name="connsiteX3" fmla="*/ 0 w 669940"/>
                <a:gd name="connsiteY3" fmla="*/ 699759 h 699759"/>
                <a:gd name="connsiteX4" fmla="*/ 236220 w 669940"/>
                <a:gd name="connsiteY4" fmla="*/ 501639 h 699759"/>
                <a:gd name="connsiteX5" fmla="*/ 0 w 669940"/>
                <a:gd name="connsiteY5" fmla="*/ 333999 h 699759"/>
                <a:gd name="connsiteX0" fmla="*/ 665 w 670605"/>
                <a:gd name="connsiteY0" fmla="*/ 333999 h 699759"/>
                <a:gd name="connsiteX1" fmla="*/ 328325 w 670605"/>
                <a:gd name="connsiteY1" fmla="*/ 6339 h 699759"/>
                <a:gd name="connsiteX2" fmla="*/ 663605 w 670605"/>
                <a:gd name="connsiteY2" fmla="*/ 654039 h 699759"/>
                <a:gd name="connsiteX3" fmla="*/ 665 w 670605"/>
                <a:gd name="connsiteY3" fmla="*/ 699759 h 699759"/>
                <a:gd name="connsiteX4" fmla="*/ 236885 w 670605"/>
                <a:gd name="connsiteY4" fmla="*/ 501639 h 699759"/>
                <a:gd name="connsiteX5" fmla="*/ 665 w 670605"/>
                <a:gd name="connsiteY5" fmla="*/ 333999 h 699759"/>
                <a:gd name="connsiteX0" fmla="*/ 60328 w 730268"/>
                <a:gd name="connsiteY0" fmla="*/ 333999 h 700823"/>
                <a:gd name="connsiteX1" fmla="*/ 387988 w 730268"/>
                <a:gd name="connsiteY1" fmla="*/ 6339 h 700823"/>
                <a:gd name="connsiteX2" fmla="*/ 723268 w 730268"/>
                <a:gd name="connsiteY2" fmla="*/ 654039 h 700823"/>
                <a:gd name="connsiteX3" fmla="*/ 60328 w 730268"/>
                <a:gd name="connsiteY3" fmla="*/ 699759 h 700823"/>
                <a:gd name="connsiteX4" fmla="*/ 296548 w 730268"/>
                <a:gd name="connsiteY4" fmla="*/ 501639 h 700823"/>
                <a:gd name="connsiteX5" fmla="*/ 60328 w 730268"/>
                <a:gd name="connsiteY5" fmla="*/ 333999 h 700823"/>
                <a:gd name="connsiteX0" fmla="*/ 10681 w 680621"/>
                <a:gd name="connsiteY0" fmla="*/ 333999 h 699759"/>
                <a:gd name="connsiteX1" fmla="*/ 338341 w 680621"/>
                <a:gd name="connsiteY1" fmla="*/ 6339 h 699759"/>
                <a:gd name="connsiteX2" fmla="*/ 673621 w 680621"/>
                <a:gd name="connsiteY2" fmla="*/ 654039 h 699759"/>
                <a:gd name="connsiteX3" fmla="*/ 10681 w 680621"/>
                <a:gd name="connsiteY3" fmla="*/ 699759 h 699759"/>
                <a:gd name="connsiteX4" fmla="*/ 246901 w 680621"/>
                <a:gd name="connsiteY4" fmla="*/ 501639 h 699759"/>
                <a:gd name="connsiteX5" fmla="*/ 10681 w 680621"/>
                <a:gd name="connsiteY5" fmla="*/ 333999 h 699759"/>
                <a:gd name="connsiteX0" fmla="*/ 10681 w 734266"/>
                <a:gd name="connsiteY0" fmla="*/ 333999 h 699759"/>
                <a:gd name="connsiteX1" fmla="*/ 338341 w 734266"/>
                <a:gd name="connsiteY1" fmla="*/ 6339 h 699759"/>
                <a:gd name="connsiteX2" fmla="*/ 673621 w 734266"/>
                <a:gd name="connsiteY2" fmla="*/ 654039 h 699759"/>
                <a:gd name="connsiteX3" fmla="*/ 10681 w 734266"/>
                <a:gd name="connsiteY3" fmla="*/ 699759 h 699759"/>
                <a:gd name="connsiteX4" fmla="*/ 246901 w 734266"/>
                <a:gd name="connsiteY4" fmla="*/ 501639 h 699759"/>
                <a:gd name="connsiteX5" fmla="*/ 10681 w 734266"/>
                <a:gd name="connsiteY5" fmla="*/ 333999 h 699759"/>
                <a:gd name="connsiteX0" fmla="*/ 10681 w 751886"/>
                <a:gd name="connsiteY0" fmla="*/ 333999 h 751555"/>
                <a:gd name="connsiteX1" fmla="*/ 338341 w 751886"/>
                <a:gd name="connsiteY1" fmla="*/ 6339 h 751555"/>
                <a:gd name="connsiteX2" fmla="*/ 673621 w 751886"/>
                <a:gd name="connsiteY2" fmla="*/ 654039 h 751555"/>
                <a:gd name="connsiteX3" fmla="*/ 10681 w 751886"/>
                <a:gd name="connsiteY3" fmla="*/ 699759 h 751555"/>
                <a:gd name="connsiteX4" fmla="*/ 246901 w 751886"/>
                <a:gd name="connsiteY4" fmla="*/ 501639 h 751555"/>
                <a:gd name="connsiteX5" fmla="*/ 10681 w 751886"/>
                <a:gd name="connsiteY5" fmla="*/ 333999 h 751555"/>
                <a:gd name="connsiteX0" fmla="*/ 11383 w 752588"/>
                <a:gd name="connsiteY0" fmla="*/ 333999 h 751555"/>
                <a:gd name="connsiteX1" fmla="*/ 339043 w 752588"/>
                <a:gd name="connsiteY1" fmla="*/ 6339 h 751555"/>
                <a:gd name="connsiteX2" fmla="*/ 674323 w 752588"/>
                <a:gd name="connsiteY2" fmla="*/ 654039 h 751555"/>
                <a:gd name="connsiteX3" fmla="*/ 11383 w 752588"/>
                <a:gd name="connsiteY3" fmla="*/ 699759 h 751555"/>
                <a:gd name="connsiteX4" fmla="*/ 247603 w 752588"/>
                <a:gd name="connsiteY4" fmla="*/ 501639 h 751555"/>
                <a:gd name="connsiteX5" fmla="*/ 11383 w 752588"/>
                <a:gd name="connsiteY5" fmla="*/ 333999 h 751555"/>
                <a:gd name="connsiteX0" fmla="*/ 53766 w 794971"/>
                <a:gd name="connsiteY0" fmla="*/ 333999 h 895445"/>
                <a:gd name="connsiteX1" fmla="*/ 381426 w 794971"/>
                <a:gd name="connsiteY1" fmla="*/ 6339 h 895445"/>
                <a:gd name="connsiteX2" fmla="*/ 716706 w 794971"/>
                <a:gd name="connsiteY2" fmla="*/ 654039 h 895445"/>
                <a:gd name="connsiteX3" fmla="*/ 53766 w 794971"/>
                <a:gd name="connsiteY3" fmla="*/ 699759 h 895445"/>
                <a:gd name="connsiteX4" fmla="*/ 289986 w 794971"/>
                <a:gd name="connsiteY4" fmla="*/ 501639 h 895445"/>
                <a:gd name="connsiteX5" fmla="*/ 53766 w 794971"/>
                <a:gd name="connsiteY5" fmla="*/ 333999 h 895445"/>
                <a:gd name="connsiteX0" fmla="*/ 20870 w 793083"/>
                <a:gd name="connsiteY0" fmla="*/ 208580 h 907186"/>
                <a:gd name="connsiteX1" fmla="*/ 379010 w 793083"/>
                <a:gd name="connsiteY1" fmla="*/ 18080 h 907186"/>
                <a:gd name="connsiteX2" fmla="*/ 714290 w 793083"/>
                <a:gd name="connsiteY2" fmla="*/ 665780 h 907186"/>
                <a:gd name="connsiteX3" fmla="*/ 51350 w 793083"/>
                <a:gd name="connsiteY3" fmla="*/ 711500 h 907186"/>
                <a:gd name="connsiteX4" fmla="*/ 287570 w 793083"/>
                <a:gd name="connsiteY4" fmla="*/ 513380 h 907186"/>
                <a:gd name="connsiteX5" fmla="*/ 20870 w 793083"/>
                <a:gd name="connsiteY5" fmla="*/ 208580 h 907186"/>
                <a:gd name="connsiteX0" fmla="*/ 3505 w 775718"/>
                <a:gd name="connsiteY0" fmla="*/ 208495 h 775279"/>
                <a:gd name="connsiteX1" fmla="*/ 361645 w 775718"/>
                <a:gd name="connsiteY1" fmla="*/ 17995 h 775279"/>
                <a:gd name="connsiteX2" fmla="*/ 696925 w 775718"/>
                <a:gd name="connsiteY2" fmla="*/ 665695 h 775279"/>
                <a:gd name="connsiteX3" fmla="*/ 33985 w 775718"/>
                <a:gd name="connsiteY3" fmla="*/ 711415 h 775279"/>
                <a:gd name="connsiteX4" fmla="*/ 171145 w 775718"/>
                <a:gd name="connsiteY4" fmla="*/ 505675 h 775279"/>
                <a:gd name="connsiteX5" fmla="*/ 3505 w 775718"/>
                <a:gd name="connsiteY5" fmla="*/ 208495 h 775279"/>
                <a:gd name="connsiteX0" fmla="*/ 39320 w 811533"/>
                <a:gd name="connsiteY0" fmla="*/ 208495 h 843834"/>
                <a:gd name="connsiteX1" fmla="*/ 397460 w 811533"/>
                <a:gd name="connsiteY1" fmla="*/ 17995 h 843834"/>
                <a:gd name="connsiteX2" fmla="*/ 732740 w 811533"/>
                <a:gd name="connsiteY2" fmla="*/ 665695 h 843834"/>
                <a:gd name="connsiteX3" fmla="*/ 69800 w 811533"/>
                <a:gd name="connsiteY3" fmla="*/ 711415 h 843834"/>
                <a:gd name="connsiteX4" fmla="*/ 206960 w 811533"/>
                <a:gd name="connsiteY4" fmla="*/ 505675 h 843834"/>
                <a:gd name="connsiteX5" fmla="*/ 39320 w 811533"/>
                <a:gd name="connsiteY5" fmla="*/ 208495 h 843834"/>
                <a:gd name="connsiteX0" fmla="*/ 3763 w 701215"/>
                <a:gd name="connsiteY0" fmla="*/ 208495 h 915529"/>
                <a:gd name="connsiteX1" fmla="*/ 361903 w 701215"/>
                <a:gd name="connsiteY1" fmla="*/ 17995 h 915529"/>
                <a:gd name="connsiteX2" fmla="*/ 697183 w 701215"/>
                <a:gd name="connsiteY2" fmla="*/ 665695 h 915529"/>
                <a:gd name="connsiteX3" fmla="*/ 125683 w 701215"/>
                <a:gd name="connsiteY3" fmla="*/ 833335 h 915529"/>
                <a:gd name="connsiteX4" fmla="*/ 171403 w 701215"/>
                <a:gd name="connsiteY4" fmla="*/ 505675 h 915529"/>
                <a:gd name="connsiteX5" fmla="*/ 3763 w 701215"/>
                <a:gd name="connsiteY5" fmla="*/ 208495 h 915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1215" h="915529">
                  <a:moveTo>
                    <a:pt x="3763" y="208495"/>
                  </a:moveTo>
                  <a:cubicBezTo>
                    <a:pt x="35513" y="127215"/>
                    <a:pt x="246333" y="-58205"/>
                    <a:pt x="361903" y="17995"/>
                  </a:cubicBezTo>
                  <a:cubicBezTo>
                    <a:pt x="477473" y="94195"/>
                    <a:pt x="736553" y="529805"/>
                    <a:pt x="697183" y="665695"/>
                  </a:cubicBezTo>
                  <a:cubicBezTo>
                    <a:pt x="657813" y="801585"/>
                    <a:pt x="342853" y="1042885"/>
                    <a:pt x="125683" y="833335"/>
                  </a:cubicBezTo>
                  <a:cubicBezTo>
                    <a:pt x="-91487" y="623785"/>
                    <a:pt x="191723" y="609815"/>
                    <a:pt x="171403" y="505675"/>
                  </a:cubicBezTo>
                  <a:cubicBezTo>
                    <a:pt x="151083" y="401535"/>
                    <a:pt x="-27987" y="289775"/>
                    <a:pt x="3763" y="208495"/>
                  </a:cubicBezTo>
                  <a:close/>
                </a:path>
              </a:pathLst>
            </a:custGeom>
            <a:noFill/>
            <a:ln w="3175">
              <a:solidFill>
                <a:schemeClr val="tx2">
                  <a:lumMod val="5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1" name="Forme libre 95">
              <a:extLst>
                <a:ext uri="{FF2B5EF4-FFF2-40B4-BE49-F238E27FC236}">
                  <a16:creationId xmlns:a16="http://schemas.microsoft.com/office/drawing/2014/main" id="{1061DE2B-DA31-E3F0-D71B-8755ABC749E5}"/>
                </a:ext>
              </a:extLst>
            </p:cNvPr>
            <p:cNvSpPr/>
            <p:nvPr/>
          </p:nvSpPr>
          <p:spPr>
            <a:xfrm rot="17100000">
              <a:off x="8553788" y="802281"/>
              <a:ext cx="797126" cy="1040753"/>
            </a:xfrm>
            <a:custGeom>
              <a:avLst/>
              <a:gdLst>
                <a:gd name="connsiteX0" fmla="*/ 0 w 662940"/>
                <a:gd name="connsiteY0" fmla="*/ 327660 h 693420"/>
                <a:gd name="connsiteX1" fmla="*/ 327660 w 662940"/>
                <a:gd name="connsiteY1" fmla="*/ 0 h 693420"/>
                <a:gd name="connsiteX2" fmla="*/ 662940 w 662940"/>
                <a:gd name="connsiteY2" fmla="*/ 647700 h 693420"/>
                <a:gd name="connsiteX3" fmla="*/ 0 w 662940"/>
                <a:gd name="connsiteY3" fmla="*/ 693420 h 693420"/>
                <a:gd name="connsiteX4" fmla="*/ 236220 w 662940"/>
                <a:gd name="connsiteY4" fmla="*/ 495300 h 693420"/>
                <a:gd name="connsiteX5" fmla="*/ 0 w 662940"/>
                <a:gd name="connsiteY5" fmla="*/ 327660 h 693420"/>
                <a:gd name="connsiteX0" fmla="*/ 0 w 669940"/>
                <a:gd name="connsiteY0" fmla="*/ 333999 h 699759"/>
                <a:gd name="connsiteX1" fmla="*/ 327660 w 669940"/>
                <a:gd name="connsiteY1" fmla="*/ 6339 h 699759"/>
                <a:gd name="connsiteX2" fmla="*/ 662940 w 669940"/>
                <a:gd name="connsiteY2" fmla="*/ 654039 h 699759"/>
                <a:gd name="connsiteX3" fmla="*/ 0 w 669940"/>
                <a:gd name="connsiteY3" fmla="*/ 699759 h 699759"/>
                <a:gd name="connsiteX4" fmla="*/ 236220 w 669940"/>
                <a:gd name="connsiteY4" fmla="*/ 501639 h 699759"/>
                <a:gd name="connsiteX5" fmla="*/ 0 w 669940"/>
                <a:gd name="connsiteY5" fmla="*/ 333999 h 699759"/>
                <a:gd name="connsiteX0" fmla="*/ 665 w 670605"/>
                <a:gd name="connsiteY0" fmla="*/ 333999 h 699759"/>
                <a:gd name="connsiteX1" fmla="*/ 328325 w 670605"/>
                <a:gd name="connsiteY1" fmla="*/ 6339 h 699759"/>
                <a:gd name="connsiteX2" fmla="*/ 663605 w 670605"/>
                <a:gd name="connsiteY2" fmla="*/ 654039 h 699759"/>
                <a:gd name="connsiteX3" fmla="*/ 665 w 670605"/>
                <a:gd name="connsiteY3" fmla="*/ 699759 h 699759"/>
                <a:gd name="connsiteX4" fmla="*/ 236885 w 670605"/>
                <a:gd name="connsiteY4" fmla="*/ 501639 h 699759"/>
                <a:gd name="connsiteX5" fmla="*/ 665 w 670605"/>
                <a:gd name="connsiteY5" fmla="*/ 333999 h 699759"/>
                <a:gd name="connsiteX0" fmla="*/ 60328 w 730268"/>
                <a:gd name="connsiteY0" fmla="*/ 333999 h 700823"/>
                <a:gd name="connsiteX1" fmla="*/ 387988 w 730268"/>
                <a:gd name="connsiteY1" fmla="*/ 6339 h 700823"/>
                <a:gd name="connsiteX2" fmla="*/ 723268 w 730268"/>
                <a:gd name="connsiteY2" fmla="*/ 654039 h 700823"/>
                <a:gd name="connsiteX3" fmla="*/ 60328 w 730268"/>
                <a:gd name="connsiteY3" fmla="*/ 699759 h 700823"/>
                <a:gd name="connsiteX4" fmla="*/ 296548 w 730268"/>
                <a:gd name="connsiteY4" fmla="*/ 501639 h 700823"/>
                <a:gd name="connsiteX5" fmla="*/ 60328 w 730268"/>
                <a:gd name="connsiteY5" fmla="*/ 333999 h 700823"/>
                <a:gd name="connsiteX0" fmla="*/ 10681 w 680621"/>
                <a:gd name="connsiteY0" fmla="*/ 333999 h 699759"/>
                <a:gd name="connsiteX1" fmla="*/ 338341 w 680621"/>
                <a:gd name="connsiteY1" fmla="*/ 6339 h 699759"/>
                <a:gd name="connsiteX2" fmla="*/ 673621 w 680621"/>
                <a:gd name="connsiteY2" fmla="*/ 654039 h 699759"/>
                <a:gd name="connsiteX3" fmla="*/ 10681 w 680621"/>
                <a:gd name="connsiteY3" fmla="*/ 699759 h 699759"/>
                <a:gd name="connsiteX4" fmla="*/ 246901 w 680621"/>
                <a:gd name="connsiteY4" fmla="*/ 501639 h 699759"/>
                <a:gd name="connsiteX5" fmla="*/ 10681 w 680621"/>
                <a:gd name="connsiteY5" fmla="*/ 333999 h 699759"/>
                <a:gd name="connsiteX0" fmla="*/ 10681 w 734266"/>
                <a:gd name="connsiteY0" fmla="*/ 333999 h 699759"/>
                <a:gd name="connsiteX1" fmla="*/ 338341 w 734266"/>
                <a:gd name="connsiteY1" fmla="*/ 6339 h 699759"/>
                <a:gd name="connsiteX2" fmla="*/ 673621 w 734266"/>
                <a:gd name="connsiteY2" fmla="*/ 654039 h 699759"/>
                <a:gd name="connsiteX3" fmla="*/ 10681 w 734266"/>
                <a:gd name="connsiteY3" fmla="*/ 699759 h 699759"/>
                <a:gd name="connsiteX4" fmla="*/ 246901 w 734266"/>
                <a:gd name="connsiteY4" fmla="*/ 501639 h 699759"/>
                <a:gd name="connsiteX5" fmla="*/ 10681 w 734266"/>
                <a:gd name="connsiteY5" fmla="*/ 333999 h 699759"/>
                <a:gd name="connsiteX0" fmla="*/ 10681 w 751886"/>
                <a:gd name="connsiteY0" fmla="*/ 333999 h 751555"/>
                <a:gd name="connsiteX1" fmla="*/ 338341 w 751886"/>
                <a:gd name="connsiteY1" fmla="*/ 6339 h 751555"/>
                <a:gd name="connsiteX2" fmla="*/ 673621 w 751886"/>
                <a:gd name="connsiteY2" fmla="*/ 654039 h 751555"/>
                <a:gd name="connsiteX3" fmla="*/ 10681 w 751886"/>
                <a:gd name="connsiteY3" fmla="*/ 699759 h 751555"/>
                <a:gd name="connsiteX4" fmla="*/ 246901 w 751886"/>
                <a:gd name="connsiteY4" fmla="*/ 501639 h 751555"/>
                <a:gd name="connsiteX5" fmla="*/ 10681 w 751886"/>
                <a:gd name="connsiteY5" fmla="*/ 333999 h 751555"/>
                <a:gd name="connsiteX0" fmla="*/ 11383 w 752588"/>
                <a:gd name="connsiteY0" fmla="*/ 333999 h 751555"/>
                <a:gd name="connsiteX1" fmla="*/ 339043 w 752588"/>
                <a:gd name="connsiteY1" fmla="*/ 6339 h 751555"/>
                <a:gd name="connsiteX2" fmla="*/ 674323 w 752588"/>
                <a:gd name="connsiteY2" fmla="*/ 654039 h 751555"/>
                <a:gd name="connsiteX3" fmla="*/ 11383 w 752588"/>
                <a:gd name="connsiteY3" fmla="*/ 699759 h 751555"/>
                <a:gd name="connsiteX4" fmla="*/ 247603 w 752588"/>
                <a:gd name="connsiteY4" fmla="*/ 501639 h 751555"/>
                <a:gd name="connsiteX5" fmla="*/ 11383 w 752588"/>
                <a:gd name="connsiteY5" fmla="*/ 333999 h 751555"/>
                <a:gd name="connsiteX0" fmla="*/ 53766 w 794971"/>
                <a:gd name="connsiteY0" fmla="*/ 333999 h 895445"/>
                <a:gd name="connsiteX1" fmla="*/ 381426 w 794971"/>
                <a:gd name="connsiteY1" fmla="*/ 6339 h 895445"/>
                <a:gd name="connsiteX2" fmla="*/ 716706 w 794971"/>
                <a:gd name="connsiteY2" fmla="*/ 654039 h 895445"/>
                <a:gd name="connsiteX3" fmla="*/ 53766 w 794971"/>
                <a:gd name="connsiteY3" fmla="*/ 699759 h 895445"/>
                <a:gd name="connsiteX4" fmla="*/ 289986 w 794971"/>
                <a:gd name="connsiteY4" fmla="*/ 501639 h 895445"/>
                <a:gd name="connsiteX5" fmla="*/ 53766 w 794971"/>
                <a:gd name="connsiteY5" fmla="*/ 333999 h 895445"/>
                <a:gd name="connsiteX0" fmla="*/ 20870 w 793083"/>
                <a:gd name="connsiteY0" fmla="*/ 208580 h 907186"/>
                <a:gd name="connsiteX1" fmla="*/ 379010 w 793083"/>
                <a:gd name="connsiteY1" fmla="*/ 18080 h 907186"/>
                <a:gd name="connsiteX2" fmla="*/ 714290 w 793083"/>
                <a:gd name="connsiteY2" fmla="*/ 665780 h 907186"/>
                <a:gd name="connsiteX3" fmla="*/ 51350 w 793083"/>
                <a:gd name="connsiteY3" fmla="*/ 711500 h 907186"/>
                <a:gd name="connsiteX4" fmla="*/ 287570 w 793083"/>
                <a:gd name="connsiteY4" fmla="*/ 513380 h 907186"/>
                <a:gd name="connsiteX5" fmla="*/ 20870 w 793083"/>
                <a:gd name="connsiteY5" fmla="*/ 208580 h 907186"/>
                <a:gd name="connsiteX0" fmla="*/ 3505 w 775718"/>
                <a:gd name="connsiteY0" fmla="*/ 208495 h 775279"/>
                <a:gd name="connsiteX1" fmla="*/ 361645 w 775718"/>
                <a:gd name="connsiteY1" fmla="*/ 17995 h 775279"/>
                <a:gd name="connsiteX2" fmla="*/ 696925 w 775718"/>
                <a:gd name="connsiteY2" fmla="*/ 665695 h 775279"/>
                <a:gd name="connsiteX3" fmla="*/ 33985 w 775718"/>
                <a:gd name="connsiteY3" fmla="*/ 711415 h 775279"/>
                <a:gd name="connsiteX4" fmla="*/ 171145 w 775718"/>
                <a:gd name="connsiteY4" fmla="*/ 505675 h 775279"/>
                <a:gd name="connsiteX5" fmla="*/ 3505 w 775718"/>
                <a:gd name="connsiteY5" fmla="*/ 208495 h 775279"/>
                <a:gd name="connsiteX0" fmla="*/ 39320 w 811533"/>
                <a:gd name="connsiteY0" fmla="*/ 208495 h 843834"/>
                <a:gd name="connsiteX1" fmla="*/ 397460 w 811533"/>
                <a:gd name="connsiteY1" fmla="*/ 17995 h 843834"/>
                <a:gd name="connsiteX2" fmla="*/ 732740 w 811533"/>
                <a:gd name="connsiteY2" fmla="*/ 665695 h 843834"/>
                <a:gd name="connsiteX3" fmla="*/ 69800 w 811533"/>
                <a:gd name="connsiteY3" fmla="*/ 711415 h 843834"/>
                <a:gd name="connsiteX4" fmla="*/ 206960 w 811533"/>
                <a:gd name="connsiteY4" fmla="*/ 505675 h 843834"/>
                <a:gd name="connsiteX5" fmla="*/ 39320 w 811533"/>
                <a:gd name="connsiteY5" fmla="*/ 208495 h 843834"/>
                <a:gd name="connsiteX0" fmla="*/ 3763 w 701215"/>
                <a:gd name="connsiteY0" fmla="*/ 208495 h 915529"/>
                <a:gd name="connsiteX1" fmla="*/ 361903 w 701215"/>
                <a:gd name="connsiteY1" fmla="*/ 17995 h 915529"/>
                <a:gd name="connsiteX2" fmla="*/ 697183 w 701215"/>
                <a:gd name="connsiteY2" fmla="*/ 665695 h 915529"/>
                <a:gd name="connsiteX3" fmla="*/ 125683 w 701215"/>
                <a:gd name="connsiteY3" fmla="*/ 833335 h 915529"/>
                <a:gd name="connsiteX4" fmla="*/ 171403 w 701215"/>
                <a:gd name="connsiteY4" fmla="*/ 505675 h 915529"/>
                <a:gd name="connsiteX5" fmla="*/ 3763 w 701215"/>
                <a:gd name="connsiteY5" fmla="*/ 208495 h 915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1215" h="915529">
                  <a:moveTo>
                    <a:pt x="3763" y="208495"/>
                  </a:moveTo>
                  <a:cubicBezTo>
                    <a:pt x="35513" y="127215"/>
                    <a:pt x="246333" y="-58205"/>
                    <a:pt x="361903" y="17995"/>
                  </a:cubicBezTo>
                  <a:cubicBezTo>
                    <a:pt x="477473" y="94195"/>
                    <a:pt x="736553" y="529805"/>
                    <a:pt x="697183" y="665695"/>
                  </a:cubicBezTo>
                  <a:cubicBezTo>
                    <a:pt x="657813" y="801585"/>
                    <a:pt x="342853" y="1042885"/>
                    <a:pt x="125683" y="833335"/>
                  </a:cubicBezTo>
                  <a:cubicBezTo>
                    <a:pt x="-91487" y="623785"/>
                    <a:pt x="191723" y="609815"/>
                    <a:pt x="171403" y="505675"/>
                  </a:cubicBezTo>
                  <a:cubicBezTo>
                    <a:pt x="151083" y="401535"/>
                    <a:pt x="-27987" y="289775"/>
                    <a:pt x="3763" y="208495"/>
                  </a:cubicBezTo>
                  <a:close/>
                </a:path>
              </a:pathLst>
            </a:custGeom>
            <a:noFill/>
            <a:ln>
              <a:solidFill>
                <a:schemeClr val="tx2">
                  <a:lumMod val="50000"/>
                </a:schemeClr>
              </a:solidFill>
              <a:prstDash val="dash"/>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2" name="Forme libre 65">
              <a:extLst>
                <a:ext uri="{FF2B5EF4-FFF2-40B4-BE49-F238E27FC236}">
                  <a16:creationId xmlns:a16="http://schemas.microsoft.com/office/drawing/2014/main" id="{0866F910-1FBA-0BAB-5505-F99BB81B61EA}"/>
                </a:ext>
              </a:extLst>
            </p:cNvPr>
            <p:cNvSpPr/>
            <p:nvPr/>
          </p:nvSpPr>
          <p:spPr>
            <a:xfrm>
              <a:off x="8226229" y="871517"/>
              <a:ext cx="1475999" cy="623386"/>
            </a:xfrm>
            <a:custGeom>
              <a:avLst/>
              <a:gdLst>
                <a:gd name="connsiteX0" fmla="*/ 1351721 w 1351721"/>
                <a:gd name="connsiteY0" fmla="*/ 0 h 596348"/>
                <a:gd name="connsiteX1" fmla="*/ 1033669 w 1351721"/>
                <a:gd name="connsiteY1" fmla="*/ 53008 h 596348"/>
                <a:gd name="connsiteX2" fmla="*/ 887895 w 1351721"/>
                <a:gd name="connsiteY2" fmla="*/ 304800 h 596348"/>
                <a:gd name="connsiteX3" fmla="*/ 689113 w 1351721"/>
                <a:gd name="connsiteY3" fmla="*/ 583095 h 596348"/>
                <a:gd name="connsiteX4" fmla="*/ 450573 w 1351721"/>
                <a:gd name="connsiteY4" fmla="*/ 477078 h 596348"/>
                <a:gd name="connsiteX5" fmla="*/ 0 w 1351721"/>
                <a:gd name="connsiteY5" fmla="*/ 596348 h 596348"/>
                <a:gd name="connsiteX0" fmla="*/ 1565022 w 1565022"/>
                <a:gd name="connsiteY0" fmla="*/ 0 h 660985"/>
                <a:gd name="connsiteX1" fmla="*/ 1246970 w 1565022"/>
                <a:gd name="connsiteY1" fmla="*/ 53008 h 660985"/>
                <a:gd name="connsiteX2" fmla="*/ 1101196 w 1565022"/>
                <a:gd name="connsiteY2" fmla="*/ 304800 h 660985"/>
                <a:gd name="connsiteX3" fmla="*/ 902414 w 1565022"/>
                <a:gd name="connsiteY3" fmla="*/ 583095 h 660985"/>
                <a:gd name="connsiteX4" fmla="*/ 663874 w 1565022"/>
                <a:gd name="connsiteY4" fmla="*/ 477078 h 660985"/>
                <a:gd name="connsiteX5" fmla="*/ 0 w 1565022"/>
                <a:gd name="connsiteY5" fmla="*/ 660985 h 660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022" h="660985">
                  <a:moveTo>
                    <a:pt x="1565022" y="0"/>
                  </a:moveTo>
                  <a:lnTo>
                    <a:pt x="1246970" y="53008"/>
                  </a:lnTo>
                  <a:lnTo>
                    <a:pt x="1101196" y="304800"/>
                  </a:lnTo>
                  <a:lnTo>
                    <a:pt x="902414" y="583095"/>
                  </a:lnTo>
                  <a:lnTo>
                    <a:pt x="663874" y="477078"/>
                  </a:lnTo>
                  <a:cubicBezTo>
                    <a:pt x="513683" y="516835"/>
                    <a:pt x="150191" y="621228"/>
                    <a:pt x="0" y="660985"/>
                  </a:cubicBezTo>
                </a:path>
              </a:pathLst>
            </a:custGeom>
            <a:noFill/>
            <a:ln w="952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orme libre 66">
              <a:extLst>
                <a:ext uri="{FF2B5EF4-FFF2-40B4-BE49-F238E27FC236}">
                  <a16:creationId xmlns:a16="http://schemas.microsoft.com/office/drawing/2014/main" id="{07571295-5C52-26E5-72B4-9A533B334EFB}"/>
                </a:ext>
              </a:extLst>
            </p:cNvPr>
            <p:cNvSpPr/>
            <p:nvPr/>
          </p:nvSpPr>
          <p:spPr>
            <a:xfrm>
              <a:off x="8446369" y="787757"/>
              <a:ext cx="1152649" cy="841767"/>
            </a:xfrm>
            <a:custGeom>
              <a:avLst/>
              <a:gdLst>
                <a:gd name="connsiteX0" fmla="*/ 0 w 1033670"/>
                <a:gd name="connsiteY0" fmla="*/ 0 h 795130"/>
                <a:gd name="connsiteX1" fmla="*/ 397566 w 1033670"/>
                <a:gd name="connsiteY1" fmla="*/ 304800 h 795130"/>
                <a:gd name="connsiteX2" fmla="*/ 808383 w 1033670"/>
                <a:gd name="connsiteY2" fmla="*/ 795130 h 795130"/>
                <a:gd name="connsiteX3" fmla="*/ 954157 w 1033670"/>
                <a:gd name="connsiteY3" fmla="*/ 675861 h 795130"/>
                <a:gd name="connsiteX4" fmla="*/ 1033670 w 1033670"/>
                <a:gd name="connsiteY4" fmla="*/ 742121 h 795130"/>
                <a:gd name="connsiteX0" fmla="*/ 0 w 1198466"/>
                <a:gd name="connsiteY0" fmla="*/ 0 h 875226"/>
                <a:gd name="connsiteX1" fmla="*/ 397566 w 1198466"/>
                <a:gd name="connsiteY1" fmla="*/ 304800 h 875226"/>
                <a:gd name="connsiteX2" fmla="*/ 808383 w 1198466"/>
                <a:gd name="connsiteY2" fmla="*/ 795130 h 875226"/>
                <a:gd name="connsiteX3" fmla="*/ 954157 w 1198466"/>
                <a:gd name="connsiteY3" fmla="*/ 675861 h 875226"/>
                <a:gd name="connsiteX4" fmla="*/ 1198466 w 1198466"/>
                <a:gd name="connsiteY4" fmla="*/ 875226 h 875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466" h="875226">
                  <a:moveTo>
                    <a:pt x="0" y="0"/>
                  </a:moveTo>
                  <a:lnTo>
                    <a:pt x="397566" y="304800"/>
                  </a:lnTo>
                  <a:lnTo>
                    <a:pt x="808383" y="795130"/>
                  </a:lnTo>
                  <a:lnTo>
                    <a:pt x="954157" y="675861"/>
                  </a:lnTo>
                  <a:cubicBezTo>
                    <a:pt x="980661" y="697948"/>
                    <a:pt x="1171962" y="853139"/>
                    <a:pt x="1198466" y="875226"/>
                  </a:cubicBezTo>
                </a:path>
              </a:pathLst>
            </a:custGeom>
            <a:noFill/>
            <a:ln w="952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e 23">
            <a:extLst>
              <a:ext uri="{FF2B5EF4-FFF2-40B4-BE49-F238E27FC236}">
                <a16:creationId xmlns:a16="http://schemas.microsoft.com/office/drawing/2014/main" id="{5AA1CC4A-32D8-3A3C-61A1-AF101DACE842}"/>
              </a:ext>
            </a:extLst>
          </p:cNvPr>
          <p:cNvGrpSpPr/>
          <p:nvPr/>
        </p:nvGrpSpPr>
        <p:grpSpPr>
          <a:xfrm>
            <a:off x="6290072" y="3939748"/>
            <a:ext cx="1100168" cy="1138255"/>
            <a:chOff x="9040528" y="2500161"/>
            <a:chExt cx="2302661" cy="2382378"/>
          </a:xfrm>
        </p:grpSpPr>
        <p:grpSp>
          <p:nvGrpSpPr>
            <p:cNvPr id="25" name="Groupe 24">
              <a:extLst>
                <a:ext uri="{FF2B5EF4-FFF2-40B4-BE49-F238E27FC236}">
                  <a16:creationId xmlns:a16="http://schemas.microsoft.com/office/drawing/2014/main" id="{710EA227-F686-012F-6D67-A9E91D5D29FA}"/>
                </a:ext>
              </a:extLst>
            </p:cNvPr>
            <p:cNvGrpSpPr/>
            <p:nvPr/>
          </p:nvGrpSpPr>
          <p:grpSpPr>
            <a:xfrm>
              <a:off x="9040528" y="2500161"/>
              <a:ext cx="2302661" cy="2382378"/>
              <a:chOff x="9396217" y="2025126"/>
              <a:chExt cx="1552402" cy="1606146"/>
            </a:xfrm>
          </p:grpSpPr>
          <p:cxnSp>
            <p:nvCxnSpPr>
              <p:cNvPr id="56" name="Connecteur droit 2">
                <a:extLst>
                  <a:ext uri="{FF2B5EF4-FFF2-40B4-BE49-F238E27FC236}">
                    <a16:creationId xmlns:a16="http://schemas.microsoft.com/office/drawing/2014/main" id="{A4859D1C-E69A-9AFB-317E-87CB6EBF4511}"/>
                  </a:ext>
                </a:extLst>
              </p:cNvPr>
              <p:cNvCxnSpPr>
                <a:cxnSpLocks noChangeShapeType="1"/>
              </p:cNvCxnSpPr>
              <p:nvPr/>
            </p:nvCxnSpPr>
            <p:spPr bwMode="auto">
              <a:xfrm>
                <a:off x="9586145" y="2025126"/>
                <a:ext cx="0" cy="1606146"/>
              </a:xfrm>
              <a:prstGeom prst="line">
                <a:avLst/>
              </a:prstGeom>
              <a:noFill/>
              <a:ln w="9525" algn="ctr">
                <a:solidFill>
                  <a:schemeClr val="tx2">
                    <a:lumMod val="50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Connecteur droit 15">
                <a:extLst>
                  <a:ext uri="{FF2B5EF4-FFF2-40B4-BE49-F238E27FC236}">
                    <a16:creationId xmlns:a16="http://schemas.microsoft.com/office/drawing/2014/main" id="{DA313689-243C-2141-6426-077F5B3E2486}"/>
                  </a:ext>
                </a:extLst>
              </p:cNvPr>
              <p:cNvCxnSpPr>
                <a:cxnSpLocks noChangeShapeType="1"/>
              </p:cNvCxnSpPr>
              <p:nvPr/>
            </p:nvCxnSpPr>
            <p:spPr bwMode="auto">
              <a:xfrm>
                <a:off x="9966344" y="2025126"/>
                <a:ext cx="0" cy="1606146"/>
              </a:xfrm>
              <a:prstGeom prst="line">
                <a:avLst/>
              </a:prstGeom>
              <a:noFill/>
              <a:ln w="9525" algn="ctr">
                <a:solidFill>
                  <a:schemeClr val="tx2">
                    <a:lumMod val="50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Connecteur droit 16">
                <a:extLst>
                  <a:ext uri="{FF2B5EF4-FFF2-40B4-BE49-F238E27FC236}">
                    <a16:creationId xmlns:a16="http://schemas.microsoft.com/office/drawing/2014/main" id="{8AE92CF1-747E-A230-F0AC-5A489FB67955}"/>
                  </a:ext>
                </a:extLst>
              </p:cNvPr>
              <p:cNvCxnSpPr>
                <a:cxnSpLocks noChangeShapeType="1"/>
              </p:cNvCxnSpPr>
              <p:nvPr/>
            </p:nvCxnSpPr>
            <p:spPr bwMode="auto">
              <a:xfrm>
                <a:off x="10356404" y="2025126"/>
                <a:ext cx="0" cy="1606146"/>
              </a:xfrm>
              <a:prstGeom prst="line">
                <a:avLst/>
              </a:prstGeom>
              <a:noFill/>
              <a:ln w="9525" algn="ctr">
                <a:solidFill>
                  <a:schemeClr val="tx2">
                    <a:lumMod val="50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Connecteur droit 17">
                <a:extLst>
                  <a:ext uri="{FF2B5EF4-FFF2-40B4-BE49-F238E27FC236}">
                    <a16:creationId xmlns:a16="http://schemas.microsoft.com/office/drawing/2014/main" id="{BA7C018D-0295-ACAE-8F29-55E81773DF86}"/>
                  </a:ext>
                </a:extLst>
              </p:cNvPr>
              <p:cNvCxnSpPr>
                <a:cxnSpLocks noChangeShapeType="1"/>
              </p:cNvCxnSpPr>
              <p:nvPr/>
            </p:nvCxnSpPr>
            <p:spPr bwMode="auto">
              <a:xfrm>
                <a:off x="10725717" y="2025126"/>
                <a:ext cx="0" cy="1606146"/>
              </a:xfrm>
              <a:prstGeom prst="line">
                <a:avLst/>
              </a:prstGeom>
              <a:noFill/>
              <a:ln w="9525" algn="ctr">
                <a:solidFill>
                  <a:schemeClr val="tx2">
                    <a:lumMod val="50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60" name="Groupe 3">
                <a:extLst>
                  <a:ext uri="{FF2B5EF4-FFF2-40B4-BE49-F238E27FC236}">
                    <a16:creationId xmlns:a16="http://schemas.microsoft.com/office/drawing/2014/main" id="{0ED4F75E-5229-B094-DC83-8EBE2565B331}"/>
                  </a:ext>
                </a:extLst>
              </p:cNvPr>
              <p:cNvGrpSpPr>
                <a:grpSpLocks/>
              </p:cNvGrpSpPr>
              <p:nvPr/>
            </p:nvGrpSpPr>
            <p:grpSpPr bwMode="auto">
              <a:xfrm rot="5400000">
                <a:off x="9582906" y="2069056"/>
                <a:ext cx="1179024" cy="1552402"/>
                <a:chOff x="712912" y="4144963"/>
                <a:chExt cx="432048" cy="588565"/>
              </a:xfrm>
            </p:grpSpPr>
            <p:cxnSp>
              <p:nvCxnSpPr>
                <p:cNvPr id="61" name="Connecteur droit 18">
                  <a:extLst>
                    <a:ext uri="{FF2B5EF4-FFF2-40B4-BE49-F238E27FC236}">
                      <a16:creationId xmlns:a16="http://schemas.microsoft.com/office/drawing/2014/main" id="{A32AB650-684E-59F5-E448-7E73C5CA19E1}"/>
                    </a:ext>
                  </a:extLst>
                </p:cNvPr>
                <p:cNvCxnSpPr>
                  <a:cxnSpLocks noChangeShapeType="1"/>
                </p:cNvCxnSpPr>
                <p:nvPr/>
              </p:nvCxnSpPr>
              <p:spPr bwMode="auto">
                <a:xfrm>
                  <a:off x="712912" y="4144963"/>
                  <a:ext cx="0" cy="588565"/>
                </a:xfrm>
                <a:prstGeom prst="line">
                  <a:avLst/>
                </a:prstGeom>
                <a:noFill/>
                <a:ln w="9525" algn="ctr">
                  <a:solidFill>
                    <a:schemeClr val="tx2">
                      <a:lumMod val="50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Connecteur droit 19">
                  <a:extLst>
                    <a:ext uri="{FF2B5EF4-FFF2-40B4-BE49-F238E27FC236}">
                      <a16:creationId xmlns:a16="http://schemas.microsoft.com/office/drawing/2014/main" id="{EE0CE721-D538-5BB7-4092-927D6CFB1346}"/>
                    </a:ext>
                  </a:extLst>
                </p:cNvPr>
                <p:cNvCxnSpPr>
                  <a:cxnSpLocks noChangeShapeType="1"/>
                </p:cNvCxnSpPr>
                <p:nvPr/>
              </p:nvCxnSpPr>
              <p:spPr bwMode="auto">
                <a:xfrm>
                  <a:off x="865312" y="4144963"/>
                  <a:ext cx="0" cy="588565"/>
                </a:xfrm>
                <a:prstGeom prst="line">
                  <a:avLst/>
                </a:prstGeom>
                <a:noFill/>
                <a:ln w="9525" algn="ctr">
                  <a:solidFill>
                    <a:schemeClr val="tx2">
                      <a:lumMod val="50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Connecteur droit 20">
                  <a:extLst>
                    <a:ext uri="{FF2B5EF4-FFF2-40B4-BE49-F238E27FC236}">
                      <a16:creationId xmlns:a16="http://schemas.microsoft.com/office/drawing/2014/main" id="{B31F014B-8FE3-E7B8-0E98-523BB001E6E9}"/>
                    </a:ext>
                  </a:extLst>
                </p:cNvPr>
                <p:cNvCxnSpPr>
                  <a:cxnSpLocks noChangeShapeType="1"/>
                </p:cNvCxnSpPr>
                <p:nvPr/>
              </p:nvCxnSpPr>
              <p:spPr bwMode="auto">
                <a:xfrm>
                  <a:off x="1008516" y="4144963"/>
                  <a:ext cx="0" cy="588565"/>
                </a:xfrm>
                <a:prstGeom prst="line">
                  <a:avLst/>
                </a:prstGeom>
                <a:noFill/>
                <a:ln w="9525" algn="ctr">
                  <a:solidFill>
                    <a:schemeClr val="tx2">
                      <a:lumMod val="50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Connecteur droit 21">
                  <a:extLst>
                    <a:ext uri="{FF2B5EF4-FFF2-40B4-BE49-F238E27FC236}">
                      <a16:creationId xmlns:a16="http://schemas.microsoft.com/office/drawing/2014/main" id="{AD3FC13D-9BAD-A17B-5AA7-A041C2B52CEA}"/>
                    </a:ext>
                  </a:extLst>
                </p:cNvPr>
                <p:cNvCxnSpPr>
                  <a:cxnSpLocks noChangeShapeType="1"/>
                </p:cNvCxnSpPr>
                <p:nvPr/>
              </p:nvCxnSpPr>
              <p:spPr bwMode="auto">
                <a:xfrm>
                  <a:off x="1144960" y="4144963"/>
                  <a:ext cx="0" cy="588565"/>
                </a:xfrm>
                <a:prstGeom prst="line">
                  <a:avLst/>
                </a:prstGeom>
                <a:noFill/>
                <a:ln w="9525" algn="ctr">
                  <a:solidFill>
                    <a:schemeClr val="tx2">
                      <a:lumMod val="50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26" name="Groupe 25">
              <a:extLst>
                <a:ext uri="{FF2B5EF4-FFF2-40B4-BE49-F238E27FC236}">
                  <a16:creationId xmlns:a16="http://schemas.microsoft.com/office/drawing/2014/main" id="{B675D6C1-201B-8FD2-491A-C872BD3BD30C}"/>
                </a:ext>
              </a:extLst>
            </p:cNvPr>
            <p:cNvGrpSpPr/>
            <p:nvPr/>
          </p:nvGrpSpPr>
          <p:grpSpPr>
            <a:xfrm>
              <a:off x="10204679" y="3037255"/>
              <a:ext cx="539069" cy="557731"/>
              <a:chOff x="9396217" y="2025126"/>
              <a:chExt cx="1552402" cy="1606146"/>
            </a:xfrm>
          </p:grpSpPr>
          <p:cxnSp>
            <p:nvCxnSpPr>
              <p:cNvPr id="47" name="Connecteur droit 2">
                <a:extLst>
                  <a:ext uri="{FF2B5EF4-FFF2-40B4-BE49-F238E27FC236}">
                    <a16:creationId xmlns:a16="http://schemas.microsoft.com/office/drawing/2014/main" id="{2E7262AA-4BBB-A96D-C8BB-63B48D87B975}"/>
                  </a:ext>
                </a:extLst>
              </p:cNvPr>
              <p:cNvCxnSpPr>
                <a:cxnSpLocks noChangeShapeType="1"/>
              </p:cNvCxnSpPr>
              <p:nvPr/>
            </p:nvCxnSpPr>
            <p:spPr bwMode="auto">
              <a:xfrm>
                <a:off x="9586145" y="2025126"/>
                <a:ext cx="0" cy="1606146"/>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Connecteur droit 15">
                <a:extLst>
                  <a:ext uri="{FF2B5EF4-FFF2-40B4-BE49-F238E27FC236}">
                    <a16:creationId xmlns:a16="http://schemas.microsoft.com/office/drawing/2014/main" id="{95032645-661A-0940-B049-934EE3402DE1}"/>
                  </a:ext>
                </a:extLst>
              </p:cNvPr>
              <p:cNvCxnSpPr>
                <a:cxnSpLocks noChangeShapeType="1"/>
              </p:cNvCxnSpPr>
              <p:nvPr/>
            </p:nvCxnSpPr>
            <p:spPr bwMode="auto">
              <a:xfrm>
                <a:off x="9966344" y="2025126"/>
                <a:ext cx="0" cy="1606146"/>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Connecteur droit 16">
                <a:extLst>
                  <a:ext uri="{FF2B5EF4-FFF2-40B4-BE49-F238E27FC236}">
                    <a16:creationId xmlns:a16="http://schemas.microsoft.com/office/drawing/2014/main" id="{6152E79A-2638-BF41-FC92-3F3BE3D8D846}"/>
                  </a:ext>
                </a:extLst>
              </p:cNvPr>
              <p:cNvCxnSpPr>
                <a:cxnSpLocks noChangeShapeType="1"/>
              </p:cNvCxnSpPr>
              <p:nvPr/>
            </p:nvCxnSpPr>
            <p:spPr bwMode="auto">
              <a:xfrm>
                <a:off x="10356404" y="2025126"/>
                <a:ext cx="0" cy="1606146"/>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Connecteur droit 17">
                <a:extLst>
                  <a:ext uri="{FF2B5EF4-FFF2-40B4-BE49-F238E27FC236}">
                    <a16:creationId xmlns:a16="http://schemas.microsoft.com/office/drawing/2014/main" id="{0A9FEB54-745A-531C-0B30-66438B4E0A54}"/>
                  </a:ext>
                </a:extLst>
              </p:cNvPr>
              <p:cNvCxnSpPr>
                <a:cxnSpLocks noChangeShapeType="1"/>
              </p:cNvCxnSpPr>
              <p:nvPr/>
            </p:nvCxnSpPr>
            <p:spPr bwMode="auto">
              <a:xfrm>
                <a:off x="10725717" y="2025126"/>
                <a:ext cx="0" cy="1606146"/>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51" name="Groupe 3">
                <a:extLst>
                  <a:ext uri="{FF2B5EF4-FFF2-40B4-BE49-F238E27FC236}">
                    <a16:creationId xmlns:a16="http://schemas.microsoft.com/office/drawing/2014/main" id="{7EA9291E-83AA-D211-0712-F5F2B3B9BCB1}"/>
                  </a:ext>
                </a:extLst>
              </p:cNvPr>
              <p:cNvGrpSpPr>
                <a:grpSpLocks/>
              </p:cNvGrpSpPr>
              <p:nvPr/>
            </p:nvGrpSpPr>
            <p:grpSpPr bwMode="auto">
              <a:xfrm rot="5400000">
                <a:off x="9582906" y="2069056"/>
                <a:ext cx="1179024" cy="1552402"/>
                <a:chOff x="712912" y="4144963"/>
                <a:chExt cx="432048" cy="588565"/>
              </a:xfrm>
            </p:grpSpPr>
            <p:cxnSp>
              <p:nvCxnSpPr>
                <p:cNvPr id="52" name="Connecteur droit 18">
                  <a:extLst>
                    <a:ext uri="{FF2B5EF4-FFF2-40B4-BE49-F238E27FC236}">
                      <a16:creationId xmlns:a16="http://schemas.microsoft.com/office/drawing/2014/main" id="{899A431A-FD23-BF7C-DD52-E7F5B398BDF3}"/>
                    </a:ext>
                  </a:extLst>
                </p:cNvPr>
                <p:cNvCxnSpPr>
                  <a:cxnSpLocks noChangeShapeType="1"/>
                </p:cNvCxnSpPr>
                <p:nvPr/>
              </p:nvCxnSpPr>
              <p:spPr bwMode="auto">
                <a:xfrm>
                  <a:off x="712912" y="4144963"/>
                  <a:ext cx="0" cy="588565"/>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Connecteur droit 19">
                  <a:extLst>
                    <a:ext uri="{FF2B5EF4-FFF2-40B4-BE49-F238E27FC236}">
                      <a16:creationId xmlns:a16="http://schemas.microsoft.com/office/drawing/2014/main" id="{AFFFDC1C-D141-AF81-92DB-A69B7AB1DA39}"/>
                    </a:ext>
                  </a:extLst>
                </p:cNvPr>
                <p:cNvCxnSpPr>
                  <a:cxnSpLocks noChangeShapeType="1"/>
                </p:cNvCxnSpPr>
                <p:nvPr/>
              </p:nvCxnSpPr>
              <p:spPr bwMode="auto">
                <a:xfrm>
                  <a:off x="865312" y="4144963"/>
                  <a:ext cx="0" cy="588565"/>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Connecteur droit 20">
                  <a:extLst>
                    <a:ext uri="{FF2B5EF4-FFF2-40B4-BE49-F238E27FC236}">
                      <a16:creationId xmlns:a16="http://schemas.microsoft.com/office/drawing/2014/main" id="{2ACFC47C-CA17-FC5F-FC5D-E0122382C9D1}"/>
                    </a:ext>
                  </a:extLst>
                </p:cNvPr>
                <p:cNvCxnSpPr>
                  <a:cxnSpLocks noChangeShapeType="1"/>
                </p:cNvCxnSpPr>
                <p:nvPr/>
              </p:nvCxnSpPr>
              <p:spPr bwMode="auto">
                <a:xfrm>
                  <a:off x="1008516" y="4144963"/>
                  <a:ext cx="0" cy="588565"/>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Connecteur droit 21">
                  <a:extLst>
                    <a:ext uri="{FF2B5EF4-FFF2-40B4-BE49-F238E27FC236}">
                      <a16:creationId xmlns:a16="http://schemas.microsoft.com/office/drawing/2014/main" id="{EA0D0183-F28F-9A52-4AB2-09C6FE3781C7}"/>
                    </a:ext>
                  </a:extLst>
                </p:cNvPr>
                <p:cNvCxnSpPr>
                  <a:cxnSpLocks noChangeShapeType="1"/>
                </p:cNvCxnSpPr>
                <p:nvPr/>
              </p:nvCxnSpPr>
              <p:spPr bwMode="auto">
                <a:xfrm>
                  <a:off x="1144960" y="4144963"/>
                  <a:ext cx="0" cy="588565"/>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27" name="Groupe 26">
              <a:extLst>
                <a:ext uri="{FF2B5EF4-FFF2-40B4-BE49-F238E27FC236}">
                  <a16:creationId xmlns:a16="http://schemas.microsoft.com/office/drawing/2014/main" id="{C2A0C704-BA3C-A7C7-099C-E7BC5C5DBC40}"/>
                </a:ext>
              </a:extLst>
            </p:cNvPr>
            <p:cNvGrpSpPr/>
            <p:nvPr/>
          </p:nvGrpSpPr>
          <p:grpSpPr>
            <a:xfrm>
              <a:off x="9105168" y="3733766"/>
              <a:ext cx="539069" cy="557731"/>
              <a:chOff x="9396217" y="2025126"/>
              <a:chExt cx="1552402" cy="1606146"/>
            </a:xfrm>
          </p:grpSpPr>
          <p:cxnSp>
            <p:nvCxnSpPr>
              <p:cNvPr id="38" name="Connecteur droit 2">
                <a:extLst>
                  <a:ext uri="{FF2B5EF4-FFF2-40B4-BE49-F238E27FC236}">
                    <a16:creationId xmlns:a16="http://schemas.microsoft.com/office/drawing/2014/main" id="{66A1B3FD-1087-0705-BB43-20E441FF8917}"/>
                  </a:ext>
                </a:extLst>
              </p:cNvPr>
              <p:cNvCxnSpPr>
                <a:cxnSpLocks noChangeShapeType="1"/>
              </p:cNvCxnSpPr>
              <p:nvPr/>
            </p:nvCxnSpPr>
            <p:spPr bwMode="auto">
              <a:xfrm>
                <a:off x="9586145" y="2025126"/>
                <a:ext cx="0" cy="1606146"/>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Connecteur droit 15">
                <a:extLst>
                  <a:ext uri="{FF2B5EF4-FFF2-40B4-BE49-F238E27FC236}">
                    <a16:creationId xmlns:a16="http://schemas.microsoft.com/office/drawing/2014/main" id="{E5777B1D-6357-34E1-A257-BB2B641E398C}"/>
                  </a:ext>
                </a:extLst>
              </p:cNvPr>
              <p:cNvCxnSpPr>
                <a:cxnSpLocks noChangeShapeType="1"/>
              </p:cNvCxnSpPr>
              <p:nvPr/>
            </p:nvCxnSpPr>
            <p:spPr bwMode="auto">
              <a:xfrm>
                <a:off x="9966344" y="2025126"/>
                <a:ext cx="0" cy="1606146"/>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Connecteur droit 16">
                <a:extLst>
                  <a:ext uri="{FF2B5EF4-FFF2-40B4-BE49-F238E27FC236}">
                    <a16:creationId xmlns:a16="http://schemas.microsoft.com/office/drawing/2014/main" id="{84755395-FC60-CA0B-BD13-C2B779E7B1DE}"/>
                  </a:ext>
                </a:extLst>
              </p:cNvPr>
              <p:cNvCxnSpPr>
                <a:cxnSpLocks noChangeShapeType="1"/>
              </p:cNvCxnSpPr>
              <p:nvPr/>
            </p:nvCxnSpPr>
            <p:spPr bwMode="auto">
              <a:xfrm>
                <a:off x="10356404" y="2025126"/>
                <a:ext cx="0" cy="1606146"/>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Connecteur droit 17">
                <a:extLst>
                  <a:ext uri="{FF2B5EF4-FFF2-40B4-BE49-F238E27FC236}">
                    <a16:creationId xmlns:a16="http://schemas.microsoft.com/office/drawing/2014/main" id="{408EAB89-6532-5359-D410-179AF363A604}"/>
                  </a:ext>
                </a:extLst>
              </p:cNvPr>
              <p:cNvCxnSpPr>
                <a:cxnSpLocks noChangeShapeType="1"/>
              </p:cNvCxnSpPr>
              <p:nvPr/>
            </p:nvCxnSpPr>
            <p:spPr bwMode="auto">
              <a:xfrm>
                <a:off x="10725717" y="2025126"/>
                <a:ext cx="0" cy="1606146"/>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2" name="Groupe 3">
                <a:extLst>
                  <a:ext uri="{FF2B5EF4-FFF2-40B4-BE49-F238E27FC236}">
                    <a16:creationId xmlns:a16="http://schemas.microsoft.com/office/drawing/2014/main" id="{15391AA3-3291-CB8B-847F-38131063EBA5}"/>
                  </a:ext>
                </a:extLst>
              </p:cNvPr>
              <p:cNvGrpSpPr>
                <a:grpSpLocks/>
              </p:cNvGrpSpPr>
              <p:nvPr/>
            </p:nvGrpSpPr>
            <p:grpSpPr bwMode="auto">
              <a:xfrm rot="5400000">
                <a:off x="9582906" y="2069056"/>
                <a:ext cx="1179024" cy="1552402"/>
                <a:chOff x="712912" y="4144963"/>
                <a:chExt cx="432048" cy="588565"/>
              </a:xfrm>
            </p:grpSpPr>
            <p:cxnSp>
              <p:nvCxnSpPr>
                <p:cNvPr id="43" name="Connecteur droit 18">
                  <a:extLst>
                    <a:ext uri="{FF2B5EF4-FFF2-40B4-BE49-F238E27FC236}">
                      <a16:creationId xmlns:a16="http://schemas.microsoft.com/office/drawing/2014/main" id="{787CBFF1-B4D7-EC1C-484D-6430817F6809}"/>
                    </a:ext>
                  </a:extLst>
                </p:cNvPr>
                <p:cNvCxnSpPr>
                  <a:cxnSpLocks noChangeShapeType="1"/>
                </p:cNvCxnSpPr>
                <p:nvPr/>
              </p:nvCxnSpPr>
              <p:spPr bwMode="auto">
                <a:xfrm>
                  <a:off x="712912" y="4144963"/>
                  <a:ext cx="0" cy="588565"/>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Connecteur droit 19">
                  <a:extLst>
                    <a:ext uri="{FF2B5EF4-FFF2-40B4-BE49-F238E27FC236}">
                      <a16:creationId xmlns:a16="http://schemas.microsoft.com/office/drawing/2014/main" id="{1A632563-AADC-5EE8-FAE8-EFF6B364E3BF}"/>
                    </a:ext>
                  </a:extLst>
                </p:cNvPr>
                <p:cNvCxnSpPr>
                  <a:cxnSpLocks noChangeShapeType="1"/>
                </p:cNvCxnSpPr>
                <p:nvPr/>
              </p:nvCxnSpPr>
              <p:spPr bwMode="auto">
                <a:xfrm>
                  <a:off x="865312" y="4144963"/>
                  <a:ext cx="0" cy="588565"/>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Connecteur droit 20">
                  <a:extLst>
                    <a:ext uri="{FF2B5EF4-FFF2-40B4-BE49-F238E27FC236}">
                      <a16:creationId xmlns:a16="http://schemas.microsoft.com/office/drawing/2014/main" id="{4A245562-7CB3-1A87-08F0-1C508A843640}"/>
                    </a:ext>
                  </a:extLst>
                </p:cNvPr>
                <p:cNvCxnSpPr>
                  <a:cxnSpLocks noChangeShapeType="1"/>
                </p:cNvCxnSpPr>
                <p:nvPr/>
              </p:nvCxnSpPr>
              <p:spPr bwMode="auto">
                <a:xfrm>
                  <a:off x="1008516" y="4144963"/>
                  <a:ext cx="0" cy="588565"/>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Connecteur droit 21">
                  <a:extLst>
                    <a:ext uri="{FF2B5EF4-FFF2-40B4-BE49-F238E27FC236}">
                      <a16:creationId xmlns:a16="http://schemas.microsoft.com/office/drawing/2014/main" id="{FEC84DD8-4F8D-28CA-5DCE-CED08A217623}"/>
                    </a:ext>
                  </a:extLst>
                </p:cNvPr>
                <p:cNvCxnSpPr>
                  <a:cxnSpLocks noChangeShapeType="1"/>
                </p:cNvCxnSpPr>
                <p:nvPr/>
              </p:nvCxnSpPr>
              <p:spPr bwMode="auto">
                <a:xfrm>
                  <a:off x="1144960" y="4144963"/>
                  <a:ext cx="0" cy="588565"/>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28" name="Groupe 27">
              <a:extLst>
                <a:ext uri="{FF2B5EF4-FFF2-40B4-BE49-F238E27FC236}">
                  <a16:creationId xmlns:a16="http://schemas.microsoft.com/office/drawing/2014/main" id="{EE394DEA-A4C0-AEC3-1E7E-A5E9EADA8797}"/>
                </a:ext>
              </a:extLst>
            </p:cNvPr>
            <p:cNvGrpSpPr/>
            <p:nvPr/>
          </p:nvGrpSpPr>
          <p:grpSpPr>
            <a:xfrm>
              <a:off x="10628122" y="4229254"/>
              <a:ext cx="539069" cy="557731"/>
              <a:chOff x="9396217" y="2025126"/>
              <a:chExt cx="1552402" cy="1606146"/>
            </a:xfrm>
          </p:grpSpPr>
          <p:cxnSp>
            <p:nvCxnSpPr>
              <p:cNvPr id="29" name="Connecteur droit 2">
                <a:extLst>
                  <a:ext uri="{FF2B5EF4-FFF2-40B4-BE49-F238E27FC236}">
                    <a16:creationId xmlns:a16="http://schemas.microsoft.com/office/drawing/2014/main" id="{920EF61F-D785-D202-5AF3-7562C21A720A}"/>
                  </a:ext>
                </a:extLst>
              </p:cNvPr>
              <p:cNvCxnSpPr>
                <a:cxnSpLocks noChangeShapeType="1"/>
              </p:cNvCxnSpPr>
              <p:nvPr/>
            </p:nvCxnSpPr>
            <p:spPr bwMode="auto">
              <a:xfrm>
                <a:off x="9586145" y="2025126"/>
                <a:ext cx="0" cy="1606146"/>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Connecteur droit 15">
                <a:extLst>
                  <a:ext uri="{FF2B5EF4-FFF2-40B4-BE49-F238E27FC236}">
                    <a16:creationId xmlns:a16="http://schemas.microsoft.com/office/drawing/2014/main" id="{433EAF8B-53D3-0634-4C99-148644499FFD}"/>
                  </a:ext>
                </a:extLst>
              </p:cNvPr>
              <p:cNvCxnSpPr>
                <a:cxnSpLocks noChangeShapeType="1"/>
              </p:cNvCxnSpPr>
              <p:nvPr/>
            </p:nvCxnSpPr>
            <p:spPr bwMode="auto">
              <a:xfrm>
                <a:off x="9966344" y="2025126"/>
                <a:ext cx="0" cy="1606146"/>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Connecteur droit 16">
                <a:extLst>
                  <a:ext uri="{FF2B5EF4-FFF2-40B4-BE49-F238E27FC236}">
                    <a16:creationId xmlns:a16="http://schemas.microsoft.com/office/drawing/2014/main" id="{3CAF3AE2-B466-DA7A-2928-E943EA8ADB98}"/>
                  </a:ext>
                </a:extLst>
              </p:cNvPr>
              <p:cNvCxnSpPr>
                <a:cxnSpLocks noChangeShapeType="1"/>
              </p:cNvCxnSpPr>
              <p:nvPr/>
            </p:nvCxnSpPr>
            <p:spPr bwMode="auto">
              <a:xfrm>
                <a:off x="10356404" y="2025126"/>
                <a:ext cx="0" cy="1606146"/>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Connecteur droit 17">
                <a:extLst>
                  <a:ext uri="{FF2B5EF4-FFF2-40B4-BE49-F238E27FC236}">
                    <a16:creationId xmlns:a16="http://schemas.microsoft.com/office/drawing/2014/main" id="{3C389C9F-BDE8-5E0C-7119-895E19306941}"/>
                  </a:ext>
                </a:extLst>
              </p:cNvPr>
              <p:cNvCxnSpPr>
                <a:cxnSpLocks noChangeShapeType="1"/>
              </p:cNvCxnSpPr>
              <p:nvPr/>
            </p:nvCxnSpPr>
            <p:spPr bwMode="auto">
              <a:xfrm>
                <a:off x="10725717" y="2025126"/>
                <a:ext cx="0" cy="1606146"/>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3" name="Groupe 3">
                <a:extLst>
                  <a:ext uri="{FF2B5EF4-FFF2-40B4-BE49-F238E27FC236}">
                    <a16:creationId xmlns:a16="http://schemas.microsoft.com/office/drawing/2014/main" id="{2DF06107-4F45-8CCF-CA1B-8FB92338140A}"/>
                  </a:ext>
                </a:extLst>
              </p:cNvPr>
              <p:cNvGrpSpPr>
                <a:grpSpLocks/>
              </p:cNvGrpSpPr>
              <p:nvPr/>
            </p:nvGrpSpPr>
            <p:grpSpPr bwMode="auto">
              <a:xfrm rot="5400000">
                <a:off x="9582906" y="2069056"/>
                <a:ext cx="1179024" cy="1552402"/>
                <a:chOff x="712912" y="4144963"/>
                <a:chExt cx="432048" cy="588565"/>
              </a:xfrm>
            </p:grpSpPr>
            <p:cxnSp>
              <p:nvCxnSpPr>
                <p:cNvPr id="34" name="Connecteur droit 18">
                  <a:extLst>
                    <a:ext uri="{FF2B5EF4-FFF2-40B4-BE49-F238E27FC236}">
                      <a16:creationId xmlns:a16="http://schemas.microsoft.com/office/drawing/2014/main" id="{6AD6B33E-79D7-B374-27B0-E544014F54AB}"/>
                    </a:ext>
                  </a:extLst>
                </p:cNvPr>
                <p:cNvCxnSpPr>
                  <a:cxnSpLocks noChangeShapeType="1"/>
                </p:cNvCxnSpPr>
                <p:nvPr/>
              </p:nvCxnSpPr>
              <p:spPr bwMode="auto">
                <a:xfrm>
                  <a:off x="712912" y="4144963"/>
                  <a:ext cx="0" cy="588565"/>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Connecteur droit 19">
                  <a:extLst>
                    <a:ext uri="{FF2B5EF4-FFF2-40B4-BE49-F238E27FC236}">
                      <a16:creationId xmlns:a16="http://schemas.microsoft.com/office/drawing/2014/main" id="{9AC7B738-A3C6-829D-40EE-B61C7904CD26}"/>
                    </a:ext>
                  </a:extLst>
                </p:cNvPr>
                <p:cNvCxnSpPr>
                  <a:cxnSpLocks noChangeShapeType="1"/>
                </p:cNvCxnSpPr>
                <p:nvPr/>
              </p:nvCxnSpPr>
              <p:spPr bwMode="auto">
                <a:xfrm>
                  <a:off x="865312" y="4144963"/>
                  <a:ext cx="0" cy="588565"/>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Connecteur droit 20">
                  <a:extLst>
                    <a:ext uri="{FF2B5EF4-FFF2-40B4-BE49-F238E27FC236}">
                      <a16:creationId xmlns:a16="http://schemas.microsoft.com/office/drawing/2014/main" id="{0A0861B6-BC4F-562B-F0BD-E0113E16340F}"/>
                    </a:ext>
                  </a:extLst>
                </p:cNvPr>
                <p:cNvCxnSpPr>
                  <a:cxnSpLocks noChangeShapeType="1"/>
                </p:cNvCxnSpPr>
                <p:nvPr/>
              </p:nvCxnSpPr>
              <p:spPr bwMode="auto">
                <a:xfrm>
                  <a:off x="1008516" y="4144963"/>
                  <a:ext cx="0" cy="588565"/>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Connecteur droit 21">
                  <a:extLst>
                    <a:ext uri="{FF2B5EF4-FFF2-40B4-BE49-F238E27FC236}">
                      <a16:creationId xmlns:a16="http://schemas.microsoft.com/office/drawing/2014/main" id="{D43C32F1-B1BA-A211-FE9B-7B8F68A455BC}"/>
                    </a:ext>
                  </a:extLst>
                </p:cNvPr>
                <p:cNvCxnSpPr>
                  <a:cxnSpLocks noChangeShapeType="1"/>
                </p:cNvCxnSpPr>
                <p:nvPr/>
              </p:nvCxnSpPr>
              <p:spPr bwMode="auto">
                <a:xfrm>
                  <a:off x="1144960" y="4144963"/>
                  <a:ext cx="0" cy="588565"/>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sp>
        <p:nvSpPr>
          <p:cNvPr id="65" name="ZoneTexte 64">
            <a:extLst>
              <a:ext uri="{FF2B5EF4-FFF2-40B4-BE49-F238E27FC236}">
                <a16:creationId xmlns:a16="http://schemas.microsoft.com/office/drawing/2014/main" id="{11B6F053-50B8-A518-1F65-4D2A841481E0}"/>
              </a:ext>
            </a:extLst>
          </p:cNvPr>
          <p:cNvSpPr txBox="1"/>
          <p:nvPr/>
        </p:nvSpPr>
        <p:spPr>
          <a:xfrm>
            <a:off x="7354559" y="2285710"/>
            <a:ext cx="2262648" cy="707886"/>
          </a:xfrm>
          <a:prstGeom prst="rect">
            <a:avLst/>
          </a:prstGeom>
          <a:noFill/>
        </p:spPr>
        <p:txBody>
          <a:bodyPr wrap="square" rtlCol="0">
            <a:spAutoFit/>
          </a:bodyPr>
          <a:lstStyle/>
          <a:p>
            <a:r>
              <a:rPr lang="fr-BE" sz="2000" dirty="0">
                <a:solidFill>
                  <a:schemeClr val="tx2">
                    <a:lumMod val="75000"/>
                  </a:schemeClr>
                </a:solidFill>
                <a:latin typeface="HelveticaNeue LT 45 Lt" panose="020B0404020002020204" pitchFamily="34" charset="0"/>
                <a:cs typeface="Arial" panose="020B0604020202020204" pitchFamily="34" charset="0"/>
              </a:rPr>
              <a:t>Périmètre d’intensification</a:t>
            </a:r>
          </a:p>
        </p:txBody>
      </p:sp>
      <p:sp>
        <p:nvSpPr>
          <p:cNvPr id="66" name="ZoneTexte 65">
            <a:extLst>
              <a:ext uri="{FF2B5EF4-FFF2-40B4-BE49-F238E27FC236}">
                <a16:creationId xmlns:a16="http://schemas.microsoft.com/office/drawing/2014/main" id="{B1A3D6B8-71BC-7344-24E3-11A092A5AAF3}"/>
              </a:ext>
            </a:extLst>
          </p:cNvPr>
          <p:cNvSpPr txBox="1"/>
          <p:nvPr/>
        </p:nvSpPr>
        <p:spPr>
          <a:xfrm>
            <a:off x="7608783" y="4212810"/>
            <a:ext cx="2151845" cy="707886"/>
          </a:xfrm>
          <a:prstGeom prst="rect">
            <a:avLst/>
          </a:prstGeom>
          <a:noFill/>
        </p:spPr>
        <p:txBody>
          <a:bodyPr wrap="square" rtlCol="0">
            <a:spAutoFit/>
          </a:bodyPr>
          <a:lstStyle/>
          <a:p>
            <a:r>
              <a:rPr lang="fr-BE" sz="2000" dirty="0">
                <a:solidFill>
                  <a:schemeClr val="tx2">
                    <a:lumMod val="75000"/>
                  </a:schemeClr>
                </a:solidFill>
                <a:latin typeface="HelveticaNeue LT 45 Lt" panose="020B0404020002020204" pitchFamily="34" charset="0"/>
                <a:cs typeface="Arial" panose="020B0604020202020204" pitchFamily="34" charset="0"/>
              </a:rPr>
              <a:t>Nappe urbanisée / maille</a:t>
            </a:r>
          </a:p>
        </p:txBody>
      </p:sp>
      <p:sp>
        <p:nvSpPr>
          <p:cNvPr id="67" name="ZoneTexte 66">
            <a:extLst>
              <a:ext uri="{FF2B5EF4-FFF2-40B4-BE49-F238E27FC236}">
                <a16:creationId xmlns:a16="http://schemas.microsoft.com/office/drawing/2014/main" id="{E7774974-83F4-9A12-A683-C1F2609A6764}"/>
              </a:ext>
            </a:extLst>
          </p:cNvPr>
          <p:cNvSpPr txBox="1"/>
          <p:nvPr/>
        </p:nvSpPr>
        <p:spPr>
          <a:xfrm>
            <a:off x="6251506" y="3077613"/>
            <a:ext cx="3677406" cy="830997"/>
          </a:xfrm>
          <a:prstGeom prst="rect">
            <a:avLst/>
          </a:prstGeom>
          <a:noFill/>
        </p:spPr>
        <p:txBody>
          <a:bodyPr wrap="square" rtlCol="0">
            <a:spAutoFit/>
          </a:bodyPr>
          <a:lstStyle/>
          <a:p>
            <a:r>
              <a:rPr lang="fr-BE" sz="1600" i="1" dirty="0">
                <a:solidFill>
                  <a:schemeClr val="tx2"/>
                </a:solidFill>
                <a:latin typeface="HelveticaNeue LT 45 Lt" panose="020B0404020002020204" pitchFamily="34" charset="0"/>
                <a:cs typeface="Arial" panose="020B0604020202020204" pitchFamily="34" charset="0"/>
                <a:sym typeface="Wingdings" panose="05000000000000000000" pitchFamily="2" charset="2"/>
              </a:rPr>
              <a:t>Périmètre au sein duquel une densification qualitative et  une mixité fonctionnelle est opportune</a:t>
            </a:r>
            <a:endParaRPr lang="en-US" sz="1600" i="1" dirty="0">
              <a:solidFill>
                <a:schemeClr val="tx2"/>
              </a:solidFill>
              <a:latin typeface="HelveticaNeue LT 45 Lt" panose="020B0404020002020204" pitchFamily="34" charset="0"/>
              <a:cs typeface="Arial" panose="020B0604020202020204" pitchFamily="34" charset="0"/>
            </a:endParaRPr>
          </a:p>
        </p:txBody>
      </p:sp>
      <p:sp>
        <p:nvSpPr>
          <p:cNvPr id="68" name="ZoneTexte 67">
            <a:extLst>
              <a:ext uri="{FF2B5EF4-FFF2-40B4-BE49-F238E27FC236}">
                <a16:creationId xmlns:a16="http://schemas.microsoft.com/office/drawing/2014/main" id="{6330C1F4-82B2-9D4C-F9C4-0809BB075A96}"/>
              </a:ext>
            </a:extLst>
          </p:cNvPr>
          <p:cNvSpPr txBox="1"/>
          <p:nvPr/>
        </p:nvSpPr>
        <p:spPr>
          <a:xfrm>
            <a:off x="5763876" y="5104252"/>
            <a:ext cx="3782742" cy="1077218"/>
          </a:xfrm>
          <a:prstGeom prst="rect">
            <a:avLst/>
          </a:prstGeom>
          <a:noFill/>
        </p:spPr>
        <p:txBody>
          <a:bodyPr wrap="square" rtlCol="0">
            <a:spAutoFit/>
          </a:bodyPr>
          <a:lstStyle/>
          <a:p>
            <a:r>
              <a:rPr lang="fr-BE" sz="1600" i="1" dirty="0">
                <a:solidFill>
                  <a:schemeClr val="tx2"/>
                </a:solidFill>
                <a:latin typeface="HelveticaNeue LT 45 Lt" panose="020B0404020002020204" pitchFamily="34" charset="0"/>
                <a:cs typeface="Arial" panose="020B0604020202020204" pitchFamily="34" charset="0"/>
                <a:sym typeface="Wingdings" panose="05000000000000000000" pitchFamily="2" charset="2"/>
              </a:rPr>
              <a:t>Étendue des tissus urbanisés en dehors desquels les paysages ouverts dominent et au sein de laquelle le polycentrisme doit être structuré</a:t>
            </a:r>
            <a:endParaRPr lang="en-US" sz="1600" i="1" dirty="0">
              <a:solidFill>
                <a:schemeClr val="tx2"/>
              </a:solidFill>
              <a:latin typeface="HelveticaNeue LT 45 Lt" panose="020B0404020002020204" pitchFamily="34" charset="0"/>
              <a:cs typeface="Arial" panose="020B0604020202020204" pitchFamily="34" charset="0"/>
            </a:endParaRPr>
          </a:p>
        </p:txBody>
      </p:sp>
    </p:spTree>
    <p:extLst>
      <p:ext uri="{BB962C8B-B14F-4D97-AF65-F5344CB8AC3E}">
        <p14:creationId xmlns:p14="http://schemas.microsoft.com/office/powerpoint/2010/main" val="2989021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51BAEAF6-8064-F19B-5E64-CBBE1F484EE8}"/>
              </a:ext>
            </a:extLst>
          </p:cNvPr>
          <p:cNvSpPr>
            <a:spLocks noGrp="1"/>
          </p:cNvSpPr>
          <p:nvPr>
            <p:ph type="body" idx="11"/>
          </p:nvPr>
        </p:nvSpPr>
        <p:spPr/>
        <p:txBody>
          <a:bodyPr/>
          <a:lstStyle/>
          <a:p>
            <a:endParaRPr lang="fr-BE"/>
          </a:p>
        </p:txBody>
      </p:sp>
      <p:pic>
        <p:nvPicPr>
          <p:cNvPr id="12" name="Graphique 11" descr="Engrenage avec un remplissage uni">
            <a:extLst>
              <a:ext uri="{FF2B5EF4-FFF2-40B4-BE49-F238E27FC236}">
                <a16:creationId xmlns:a16="http://schemas.microsoft.com/office/drawing/2014/main" id="{13615024-D4D9-EC13-31A2-021A502B5937}"/>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40900" y="1128015"/>
            <a:ext cx="1221377" cy="1221377"/>
          </a:xfrm>
          <a:prstGeom prst="rect">
            <a:avLst/>
          </a:prstGeom>
        </p:spPr>
      </p:pic>
      <p:grpSp>
        <p:nvGrpSpPr>
          <p:cNvPr id="16" name="Groupe 15">
            <a:extLst>
              <a:ext uri="{FF2B5EF4-FFF2-40B4-BE49-F238E27FC236}">
                <a16:creationId xmlns:a16="http://schemas.microsoft.com/office/drawing/2014/main" id="{BC0D26F0-02F9-A876-27B9-147BC9816BB7}"/>
              </a:ext>
            </a:extLst>
          </p:cNvPr>
          <p:cNvGrpSpPr/>
          <p:nvPr/>
        </p:nvGrpSpPr>
        <p:grpSpPr>
          <a:xfrm>
            <a:off x="9463709" y="3606521"/>
            <a:ext cx="2693991" cy="2843496"/>
            <a:chOff x="7162800" y="2025044"/>
            <a:chExt cx="4151117" cy="4151117"/>
          </a:xfrm>
        </p:grpSpPr>
        <p:pic>
          <p:nvPicPr>
            <p:cNvPr id="14" name="Graphique 13" descr="Tableau avec un remplissage uni">
              <a:extLst>
                <a:ext uri="{FF2B5EF4-FFF2-40B4-BE49-F238E27FC236}">
                  <a16:creationId xmlns:a16="http://schemas.microsoft.com/office/drawing/2014/main" id="{46357739-DAF5-C265-5B4A-B491CB737332}"/>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162800" y="2025044"/>
              <a:ext cx="4151117" cy="4151117"/>
            </a:xfrm>
            <a:prstGeom prst="rect">
              <a:avLst/>
            </a:prstGeom>
          </p:spPr>
        </p:pic>
        <p:pic>
          <p:nvPicPr>
            <p:cNvPr id="8" name="Graphique 7" descr="Coche avec un remplissage uni">
              <a:extLst>
                <a:ext uri="{FF2B5EF4-FFF2-40B4-BE49-F238E27FC236}">
                  <a16:creationId xmlns:a16="http://schemas.microsoft.com/office/drawing/2014/main" id="{69C97BD5-B3DE-A8AF-E1AC-49C3F0FB9F07}"/>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739523" y="2949446"/>
              <a:ext cx="914400" cy="914400"/>
            </a:xfrm>
            <a:prstGeom prst="rect">
              <a:avLst/>
            </a:prstGeom>
          </p:spPr>
        </p:pic>
        <p:pic>
          <p:nvPicPr>
            <p:cNvPr id="10" name="Graphique 9" descr="Fermer avec un remplissage uni">
              <a:extLst>
                <a:ext uri="{FF2B5EF4-FFF2-40B4-BE49-F238E27FC236}">
                  <a16:creationId xmlns:a16="http://schemas.microsoft.com/office/drawing/2014/main" id="{F5E8BC38-5370-CAB1-A2C2-710014B89F66}"/>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903600" y="3748882"/>
              <a:ext cx="703440" cy="703440"/>
            </a:xfrm>
            <a:prstGeom prst="rect">
              <a:avLst/>
            </a:prstGeom>
          </p:spPr>
        </p:pic>
        <p:pic>
          <p:nvPicPr>
            <p:cNvPr id="15" name="Graphique 14" descr="Coche avec un remplissage uni">
              <a:extLst>
                <a:ext uri="{FF2B5EF4-FFF2-40B4-BE49-F238E27FC236}">
                  <a16:creationId xmlns:a16="http://schemas.microsoft.com/office/drawing/2014/main" id="{33ADB336-3712-8875-60A3-8FAE71005A55}"/>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856916" y="4331048"/>
              <a:ext cx="914400" cy="914400"/>
            </a:xfrm>
            <a:prstGeom prst="rect">
              <a:avLst/>
            </a:prstGeom>
          </p:spPr>
        </p:pic>
      </p:grpSp>
      <p:grpSp>
        <p:nvGrpSpPr>
          <p:cNvPr id="34" name="Groupe 33">
            <a:extLst>
              <a:ext uri="{FF2B5EF4-FFF2-40B4-BE49-F238E27FC236}">
                <a16:creationId xmlns:a16="http://schemas.microsoft.com/office/drawing/2014/main" id="{C8578D96-5A1F-D8B0-81BB-CDC10E59A3BB}"/>
              </a:ext>
            </a:extLst>
          </p:cNvPr>
          <p:cNvGrpSpPr/>
          <p:nvPr/>
        </p:nvGrpSpPr>
        <p:grpSpPr>
          <a:xfrm>
            <a:off x="406919" y="2722566"/>
            <a:ext cx="6916314" cy="2729372"/>
            <a:chOff x="793600" y="2429347"/>
            <a:chExt cx="7459457" cy="3124601"/>
          </a:xfrm>
        </p:grpSpPr>
        <p:pic>
          <p:nvPicPr>
            <p:cNvPr id="17" name="Graphique 16" descr="Ampoule et engrenage">
              <a:extLst>
                <a:ext uri="{FF2B5EF4-FFF2-40B4-BE49-F238E27FC236}">
                  <a16:creationId xmlns:a16="http://schemas.microsoft.com/office/drawing/2014/main" id="{23DAB606-9F4A-C1E2-9C5B-D2348C0EEC92}"/>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616196" y="4597443"/>
              <a:ext cx="720000" cy="720000"/>
            </a:xfrm>
            <a:prstGeom prst="rect">
              <a:avLst/>
            </a:prstGeom>
          </p:spPr>
        </p:pic>
        <p:pic>
          <p:nvPicPr>
            <p:cNvPr id="18" name="Graphique 17" descr="Ampoule et engrenage">
              <a:extLst>
                <a:ext uri="{FF2B5EF4-FFF2-40B4-BE49-F238E27FC236}">
                  <a16:creationId xmlns:a16="http://schemas.microsoft.com/office/drawing/2014/main" id="{D60F183F-B29D-631E-87AC-E09F18917979}"/>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625175" y="2486340"/>
              <a:ext cx="720000" cy="720000"/>
            </a:xfrm>
            <a:prstGeom prst="rect">
              <a:avLst/>
            </a:prstGeom>
          </p:spPr>
        </p:pic>
        <p:pic>
          <p:nvPicPr>
            <p:cNvPr id="19" name="Graphique 18" descr="Ampoule et engrenage">
              <a:extLst>
                <a:ext uri="{FF2B5EF4-FFF2-40B4-BE49-F238E27FC236}">
                  <a16:creationId xmlns:a16="http://schemas.microsoft.com/office/drawing/2014/main" id="{67BD82B4-E2E0-8170-E479-D3C77096427E}"/>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793600" y="3175045"/>
              <a:ext cx="720000" cy="720000"/>
            </a:xfrm>
            <a:prstGeom prst="rect">
              <a:avLst/>
            </a:prstGeom>
          </p:spPr>
        </p:pic>
        <p:pic>
          <p:nvPicPr>
            <p:cNvPr id="20" name="Graphique 19" descr="Ampoule et engrenage">
              <a:extLst>
                <a:ext uri="{FF2B5EF4-FFF2-40B4-BE49-F238E27FC236}">
                  <a16:creationId xmlns:a16="http://schemas.microsoft.com/office/drawing/2014/main" id="{0DC946D2-6B50-95E9-DB23-EB557F1C3B1A}"/>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522282" y="3449299"/>
              <a:ext cx="720000" cy="720000"/>
            </a:xfrm>
            <a:prstGeom prst="rect">
              <a:avLst/>
            </a:prstGeom>
          </p:spPr>
        </p:pic>
        <p:pic>
          <p:nvPicPr>
            <p:cNvPr id="21" name="Graphique 20" descr="Ampoule et engrenage">
              <a:extLst>
                <a:ext uri="{FF2B5EF4-FFF2-40B4-BE49-F238E27FC236}">
                  <a16:creationId xmlns:a16="http://schemas.microsoft.com/office/drawing/2014/main" id="{375CA742-72E3-BB0F-0B74-643AD28DDA50}"/>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033351" y="4088587"/>
              <a:ext cx="720000" cy="720000"/>
            </a:xfrm>
            <a:prstGeom prst="rect">
              <a:avLst/>
            </a:prstGeom>
          </p:spPr>
        </p:pic>
        <p:pic>
          <p:nvPicPr>
            <p:cNvPr id="22" name="Graphique 21" descr="Ampoule et engrenage">
              <a:extLst>
                <a:ext uri="{FF2B5EF4-FFF2-40B4-BE49-F238E27FC236}">
                  <a16:creationId xmlns:a16="http://schemas.microsoft.com/office/drawing/2014/main" id="{EA6698D4-E78F-61BD-EA4F-C23FEC18EFB8}"/>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3061502" y="4074291"/>
              <a:ext cx="720000" cy="720000"/>
            </a:xfrm>
            <a:prstGeom prst="rect">
              <a:avLst/>
            </a:prstGeom>
          </p:spPr>
        </p:pic>
        <p:pic>
          <p:nvPicPr>
            <p:cNvPr id="23" name="Graphique 22" descr="Ampoule et engrenage">
              <a:extLst>
                <a:ext uri="{FF2B5EF4-FFF2-40B4-BE49-F238E27FC236}">
                  <a16:creationId xmlns:a16="http://schemas.microsoft.com/office/drawing/2014/main" id="{79330101-0894-3C92-B8A0-D499C33D0968}"/>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2345175" y="3258062"/>
              <a:ext cx="720000" cy="720000"/>
            </a:xfrm>
            <a:prstGeom prst="rect">
              <a:avLst/>
            </a:prstGeom>
          </p:spPr>
        </p:pic>
        <p:pic>
          <p:nvPicPr>
            <p:cNvPr id="24" name="Graphique 23" descr="Ampoule et engrenage">
              <a:extLst>
                <a:ext uri="{FF2B5EF4-FFF2-40B4-BE49-F238E27FC236}">
                  <a16:creationId xmlns:a16="http://schemas.microsoft.com/office/drawing/2014/main" id="{C7C20C97-E6CA-7057-53B4-63EF67230079}"/>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2247588" y="3994484"/>
              <a:ext cx="720000" cy="720000"/>
            </a:xfrm>
            <a:prstGeom prst="rect">
              <a:avLst/>
            </a:prstGeom>
          </p:spPr>
        </p:pic>
        <p:pic>
          <p:nvPicPr>
            <p:cNvPr id="25" name="Graphique 24" descr="Ampoule et engrenage">
              <a:extLst>
                <a:ext uri="{FF2B5EF4-FFF2-40B4-BE49-F238E27FC236}">
                  <a16:creationId xmlns:a16="http://schemas.microsoft.com/office/drawing/2014/main" id="{EB63F7DF-26E8-DAA3-4700-8EE823B03A32}"/>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3106948" y="3081304"/>
              <a:ext cx="720000" cy="720000"/>
            </a:xfrm>
            <a:prstGeom prst="rect">
              <a:avLst/>
            </a:prstGeom>
          </p:spPr>
        </p:pic>
        <p:pic>
          <p:nvPicPr>
            <p:cNvPr id="26" name="Graphique 25" descr="Ampoule et engrenage">
              <a:extLst>
                <a:ext uri="{FF2B5EF4-FFF2-40B4-BE49-F238E27FC236}">
                  <a16:creationId xmlns:a16="http://schemas.microsoft.com/office/drawing/2014/main" id="{1958669F-52E3-20B5-D3BF-792D9793B201}"/>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2461528" y="2429347"/>
              <a:ext cx="720000" cy="720000"/>
            </a:xfrm>
            <a:prstGeom prst="rect">
              <a:avLst/>
            </a:prstGeom>
          </p:spPr>
        </p:pic>
        <p:pic>
          <p:nvPicPr>
            <p:cNvPr id="27" name="Graphique 26" descr="Ampoule et engrenage">
              <a:extLst>
                <a:ext uri="{FF2B5EF4-FFF2-40B4-BE49-F238E27FC236}">
                  <a16:creationId xmlns:a16="http://schemas.microsoft.com/office/drawing/2014/main" id="{6D44661C-FC87-ED29-9920-30CF8E8440ED}"/>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2492985" y="4833948"/>
              <a:ext cx="720000" cy="720000"/>
            </a:xfrm>
            <a:prstGeom prst="rect">
              <a:avLst/>
            </a:prstGeom>
          </p:spPr>
        </p:pic>
        <p:grpSp>
          <p:nvGrpSpPr>
            <p:cNvPr id="28" name="Groupe 27">
              <a:extLst>
                <a:ext uri="{FF2B5EF4-FFF2-40B4-BE49-F238E27FC236}">
                  <a16:creationId xmlns:a16="http://schemas.microsoft.com/office/drawing/2014/main" id="{301C56E4-1581-F2EB-68DB-754B8509CDE9}"/>
                </a:ext>
              </a:extLst>
            </p:cNvPr>
            <p:cNvGrpSpPr/>
            <p:nvPr/>
          </p:nvGrpSpPr>
          <p:grpSpPr>
            <a:xfrm>
              <a:off x="4561181" y="2544860"/>
              <a:ext cx="3691876" cy="2762959"/>
              <a:chOff x="4561181" y="2140822"/>
              <a:chExt cx="3691876" cy="2762959"/>
            </a:xfrm>
          </p:grpSpPr>
          <p:pic>
            <p:nvPicPr>
              <p:cNvPr id="29" name="Graphique 28" descr="Ampoule et engrenage">
                <a:extLst>
                  <a:ext uri="{FF2B5EF4-FFF2-40B4-BE49-F238E27FC236}">
                    <a16:creationId xmlns:a16="http://schemas.microsoft.com/office/drawing/2014/main" id="{456F72F4-16A4-1490-FD25-CAADC59DB680}"/>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5490098" y="2140822"/>
                <a:ext cx="2762959" cy="2762959"/>
              </a:xfrm>
              <a:prstGeom prst="rect">
                <a:avLst/>
              </a:prstGeom>
            </p:spPr>
          </p:pic>
          <p:sp>
            <p:nvSpPr>
              <p:cNvPr id="30" name="Est égal à 29">
                <a:extLst>
                  <a:ext uri="{FF2B5EF4-FFF2-40B4-BE49-F238E27FC236}">
                    <a16:creationId xmlns:a16="http://schemas.microsoft.com/office/drawing/2014/main" id="{02DDC4F8-FB10-DF69-14EC-22C077B16721}"/>
                  </a:ext>
                </a:extLst>
              </p:cNvPr>
              <p:cNvSpPr/>
              <p:nvPr/>
            </p:nvSpPr>
            <p:spPr>
              <a:xfrm>
                <a:off x="4561181" y="3371623"/>
                <a:ext cx="824337" cy="616688"/>
              </a:xfrm>
              <a:prstGeom prst="mathEqual">
                <a:avLst/>
              </a:prstGeom>
              <a:solidFill>
                <a:srgbClr val="000000"/>
              </a:solidFill>
              <a:ln w="28773"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grpSp>
        <p:pic>
          <p:nvPicPr>
            <p:cNvPr id="31" name="Graphique 30" descr="Ampoule et engrenage">
              <a:extLst>
                <a:ext uri="{FF2B5EF4-FFF2-40B4-BE49-F238E27FC236}">
                  <a16:creationId xmlns:a16="http://schemas.microsoft.com/office/drawing/2014/main" id="{264C280B-75BE-B8B7-455F-48B6F6C744F2}"/>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3630605" y="3672349"/>
              <a:ext cx="720000" cy="720000"/>
            </a:xfrm>
            <a:prstGeom prst="rect">
              <a:avLst/>
            </a:prstGeom>
          </p:spPr>
        </p:pic>
      </p:grpSp>
      <p:sp>
        <p:nvSpPr>
          <p:cNvPr id="35" name="Titre 34">
            <a:extLst>
              <a:ext uri="{FF2B5EF4-FFF2-40B4-BE49-F238E27FC236}">
                <a16:creationId xmlns:a16="http://schemas.microsoft.com/office/drawing/2014/main" id="{4EB83506-694E-DA0C-2326-7A2516EB8817}"/>
              </a:ext>
            </a:extLst>
          </p:cNvPr>
          <p:cNvSpPr>
            <a:spLocks noGrp="1"/>
          </p:cNvSpPr>
          <p:nvPr>
            <p:ph type="title"/>
          </p:nvPr>
        </p:nvSpPr>
        <p:spPr>
          <a:xfrm>
            <a:off x="364055" y="500440"/>
            <a:ext cx="11595887" cy="824404"/>
          </a:xfrm>
        </p:spPr>
        <p:txBody>
          <a:bodyPr>
            <a:noAutofit/>
          </a:bodyPr>
          <a:lstStyle/>
          <a:p>
            <a:pPr algn="ctr"/>
            <a:r>
              <a:rPr lang="fr-FR" dirty="0"/>
              <a:t>Développer un outil  pour améliorer la sobriété énergétique des quartiers existants </a:t>
            </a:r>
            <a:br>
              <a:rPr lang="fr-FR" dirty="0"/>
            </a:br>
            <a:br>
              <a:rPr lang="fr-BE" dirty="0"/>
            </a:br>
            <a:endParaRPr lang="fr-BE" dirty="0"/>
          </a:p>
        </p:txBody>
      </p:sp>
      <p:sp>
        <p:nvSpPr>
          <p:cNvPr id="37" name="Flèche : bas 36">
            <a:extLst>
              <a:ext uri="{FF2B5EF4-FFF2-40B4-BE49-F238E27FC236}">
                <a16:creationId xmlns:a16="http://schemas.microsoft.com/office/drawing/2014/main" id="{24CDBB97-A454-FF79-9BA3-3E0F5CFB0DCD}"/>
              </a:ext>
            </a:extLst>
          </p:cNvPr>
          <p:cNvSpPr/>
          <p:nvPr/>
        </p:nvSpPr>
        <p:spPr>
          <a:xfrm rot="16200000">
            <a:off x="7272397" y="3571943"/>
            <a:ext cx="1331218" cy="6532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38" name="Graphique 37" descr="Presse-papiers mixte avec un remplissage uni">
            <a:extLst>
              <a:ext uri="{FF2B5EF4-FFF2-40B4-BE49-F238E27FC236}">
                <a16:creationId xmlns:a16="http://schemas.microsoft.com/office/drawing/2014/main" id="{098AB586-1AAC-E896-A39B-60FD12843B0E}"/>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8462228" y="3313507"/>
            <a:ext cx="1378723" cy="1378723"/>
          </a:xfrm>
          <a:prstGeom prst="rect">
            <a:avLst/>
          </a:prstGeom>
        </p:spPr>
      </p:pic>
      <p:pic>
        <p:nvPicPr>
          <p:cNvPr id="39" name="Graphique 38" descr="Carte avec repère avec un remplissage uni">
            <a:extLst>
              <a:ext uri="{FF2B5EF4-FFF2-40B4-BE49-F238E27FC236}">
                <a16:creationId xmlns:a16="http://schemas.microsoft.com/office/drawing/2014/main" id="{3DFC7AD3-D570-5B3A-0A26-EA9975759A9C}"/>
              </a:ext>
            </a:extLst>
          </p:cNvPr>
          <p:cNvPicPr>
            <a:picLocks noChangeAspect="1"/>
          </p:cNvPicPr>
          <p:nvPr/>
        </p:nvPicPr>
        <p:blipFill>
          <a:blip r:embed="rId15">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10008953" y="2728099"/>
            <a:ext cx="1199870" cy="1199870"/>
          </a:xfrm>
          <a:prstGeom prst="rect">
            <a:avLst/>
          </a:prstGeom>
        </p:spPr>
      </p:pic>
      <p:pic>
        <p:nvPicPr>
          <p:cNvPr id="40" name="Graphique 39" descr="Engrenage avec un remplissage uni">
            <a:extLst>
              <a:ext uri="{FF2B5EF4-FFF2-40B4-BE49-F238E27FC236}">
                <a16:creationId xmlns:a16="http://schemas.microsoft.com/office/drawing/2014/main" id="{A8F4F6EF-C815-619E-6E3C-16FB5038FF14}"/>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279934" y="1171589"/>
            <a:ext cx="1690708" cy="1690706"/>
          </a:xfrm>
          <a:prstGeom prst="rect">
            <a:avLst/>
          </a:prstGeom>
        </p:spPr>
      </p:pic>
      <p:pic>
        <p:nvPicPr>
          <p:cNvPr id="41" name="Graphique 40" descr="Engrenage avec un remplissage uni">
            <a:extLst>
              <a:ext uri="{FF2B5EF4-FFF2-40B4-BE49-F238E27FC236}">
                <a16:creationId xmlns:a16="http://schemas.microsoft.com/office/drawing/2014/main" id="{4E561949-FDB3-2EBE-1214-07A94E26624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461884" y="1576005"/>
            <a:ext cx="1221377" cy="1221377"/>
          </a:xfrm>
          <a:prstGeom prst="rect">
            <a:avLst/>
          </a:prstGeom>
        </p:spPr>
      </p:pic>
    </p:spTree>
    <p:extLst>
      <p:ext uri="{BB962C8B-B14F-4D97-AF65-F5344CB8AC3E}">
        <p14:creationId xmlns:p14="http://schemas.microsoft.com/office/powerpoint/2010/main" val="21312300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991AFB61-AFFF-4EA7-8E58-88094442E121}"/>
              </a:ext>
            </a:extLst>
          </p:cNvPr>
          <p:cNvSpPr>
            <a:spLocks noGrp="1"/>
          </p:cNvSpPr>
          <p:nvPr>
            <p:ph type="title"/>
          </p:nvPr>
        </p:nvSpPr>
        <p:spPr>
          <a:prstGeom prst="rect">
            <a:avLst/>
          </a:prstGeom>
        </p:spPr>
        <p:txBody>
          <a:bodyPr/>
          <a:lstStyle/>
          <a:p>
            <a:r>
              <a:rPr lang="fr-FR" dirty="0"/>
              <a:t>Objectifs</a:t>
            </a:r>
            <a:endParaRPr lang="fr-BE" dirty="0"/>
          </a:p>
        </p:txBody>
      </p:sp>
      <p:sp>
        <p:nvSpPr>
          <p:cNvPr id="3" name="Espace réservé du texte 2">
            <a:extLst>
              <a:ext uri="{FF2B5EF4-FFF2-40B4-BE49-F238E27FC236}">
                <a16:creationId xmlns:a16="http://schemas.microsoft.com/office/drawing/2014/main" id="{4F32D9A3-662C-4899-9220-D7E392A3BB04}"/>
              </a:ext>
            </a:extLst>
          </p:cNvPr>
          <p:cNvSpPr>
            <a:spLocks noGrp="1"/>
          </p:cNvSpPr>
          <p:nvPr>
            <p:ph type="body" idx="1"/>
          </p:nvPr>
        </p:nvSpPr>
        <p:spPr>
          <a:xfrm>
            <a:off x="243692" y="1019960"/>
            <a:ext cx="8546926" cy="4631152"/>
          </a:xfrm>
        </p:spPr>
        <p:txBody>
          <a:bodyPr lIns="91440" tIns="45720" rIns="91440" bIns="45720" anchor="t"/>
          <a:lstStyle/>
          <a:p>
            <a:r>
              <a:rPr lang="fr-FR" sz="2800" dirty="0"/>
              <a:t>Travailler sur l’existant (environ 92% des</a:t>
            </a:r>
            <a:r>
              <a:rPr lang="fr-FR" sz="2800" baseline="0" dirty="0"/>
              <a:t> logements en 2050)</a:t>
            </a:r>
          </a:p>
          <a:p>
            <a:r>
              <a:rPr lang="fr-FR" sz="2800" baseline="0" dirty="0"/>
              <a:t>Identification des leviers et verrous urbanistiques en matière de sobriété énergétique</a:t>
            </a:r>
          </a:p>
          <a:p>
            <a:r>
              <a:rPr lang="fr-FR" sz="2800" baseline="0" dirty="0">
                <a:latin typeface="Arial"/>
                <a:cs typeface="Arial"/>
              </a:rPr>
              <a:t>Appréhender les arbitrages entre</a:t>
            </a:r>
            <a:r>
              <a:rPr lang="fr-FR" sz="2800" dirty="0">
                <a:latin typeface="Arial"/>
                <a:cs typeface="Arial"/>
              </a:rPr>
              <a:t> politique énergétique et autres politiques</a:t>
            </a:r>
            <a:endParaRPr lang="fr-FR" sz="2800" baseline="0" dirty="0"/>
          </a:p>
          <a:p>
            <a:r>
              <a:rPr lang="fr-FR" sz="2800" dirty="0"/>
              <a:t>Dépasser</a:t>
            </a:r>
            <a:r>
              <a:rPr lang="fr-FR" sz="2800" baseline="0" dirty="0"/>
              <a:t> les analyses à l’échelle </a:t>
            </a:r>
          </a:p>
          <a:p>
            <a:pPr marL="456565" lvl="1"/>
            <a:r>
              <a:rPr lang="fr-FR" sz="2400" dirty="0"/>
              <a:t>D</a:t>
            </a:r>
            <a:r>
              <a:rPr lang="fr-FR" sz="2400" baseline="0" dirty="0"/>
              <a:t>u bâtiment - &gt; ne permet pas d’appréhender le potentiel de l’urbanisme</a:t>
            </a:r>
            <a:endParaRPr lang="fr-FR" sz="2400" baseline="0" dirty="0">
              <a:cs typeface="Calibri" panose="020F0502020204030204"/>
            </a:endParaRPr>
          </a:p>
          <a:p>
            <a:pPr marL="456565" lvl="1"/>
            <a:r>
              <a:rPr lang="fr-FR" sz="2400" baseline="0" dirty="0"/>
              <a:t>De la commune -&gt; trop large pour identifier des actions concrètes en urbanisme</a:t>
            </a:r>
            <a:endParaRPr lang="fr-FR" sz="2400" baseline="0" dirty="0">
              <a:cs typeface="Calibri" panose="020F0502020204030204"/>
            </a:endParaRPr>
          </a:p>
        </p:txBody>
      </p:sp>
      <p:sp>
        <p:nvSpPr>
          <p:cNvPr id="5" name="Espace réservé du texte 4">
            <a:extLst>
              <a:ext uri="{FF2B5EF4-FFF2-40B4-BE49-F238E27FC236}">
                <a16:creationId xmlns:a16="http://schemas.microsoft.com/office/drawing/2014/main" id="{5A05FF9A-6E12-4442-B66B-E43B9C995DFC}"/>
              </a:ext>
            </a:extLst>
          </p:cNvPr>
          <p:cNvSpPr>
            <a:spLocks noGrp="1"/>
          </p:cNvSpPr>
          <p:nvPr>
            <p:ph type="body" idx="11"/>
          </p:nvPr>
        </p:nvSpPr>
        <p:spPr/>
        <p:txBody>
          <a:bodyPr/>
          <a:lstStyle/>
          <a:p>
            <a:endParaRPr lang="fr-BE"/>
          </a:p>
        </p:txBody>
      </p:sp>
      <p:pic>
        <p:nvPicPr>
          <p:cNvPr id="6" name="Image 5">
            <a:extLst>
              <a:ext uri="{FF2B5EF4-FFF2-40B4-BE49-F238E27FC236}">
                <a16:creationId xmlns:a16="http://schemas.microsoft.com/office/drawing/2014/main" id="{43596FC7-EFE5-360A-2378-D268074640B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85138" y="819598"/>
            <a:ext cx="2291533" cy="1258021"/>
          </a:xfrm>
          <a:prstGeom prst="rect">
            <a:avLst/>
          </a:prstGeom>
        </p:spPr>
      </p:pic>
      <p:grpSp>
        <p:nvGrpSpPr>
          <p:cNvPr id="15" name="Groupe 14">
            <a:extLst>
              <a:ext uri="{FF2B5EF4-FFF2-40B4-BE49-F238E27FC236}">
                <a16:creationId xmlns:a16="http://schemas.microsoft.com/office/drawing/2014/main" id="{C40A2D4F-26B9-887F-4212-A563B3492E93}"/>
              </a:ext>
            </a:extLst>
          </p:cNvPr>
          <p:cNvGrpSpPr/>
          <p:nvPr/>
        </p:nvGrpSpPr>
        <p:grpSpPr>
          <a:xfrm>
            <a:off x="10345179" y="1964208"/>
            <a:ext cx="961408" cy="955140"/>
            <a:chOff x="10113761" y="1941961"/>
            <a:chExt cx="1575319" cy="1171503"/>
          </a:xfrm>
        </p:grpSpPr>
        <p:pic>
          <p:nvPicPr>
            <p:cNvPr id="7" name="Graphique 6" descr="Verrou avec un remplissage uni">
              <a:extLst>
                <a:ext uri="{FF2B5EF4-FFF2-40B4-BE49-F238E27FC236}">
                  <a16:creationId xmlns:a16="http://schemas.microsoft.com/office/drawing/2014/main" id="{B8D7C2ED-BE29-D29F-910E-6775733CC1AB}"/>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774680" y="2199064"/>
              <a:ext cx="914400" cy="914400"/>
            </a:xfrm>
            <a:prstGeom prst="rect">
              <a:avLst/>
            </a:prstGeom>
          </p:spPr>
        </p:pic>
        <p:pic>
          <p:nvPicPr>
            <p:cNvPr id="9" name="Graphique 8" descr="Clé avec un remplissage uni">
              <a:extLst>
                <a:ext uri="{FF2B5EF4-FFF2-40B4-BE49-F238E27FC236}">
                  <a16:creationId xmlns:a16="http://schemas.microsoft.com/office/drawing/2014/main" id="{6D4F34D4-AFBA-38DD-0D34-26A8A9F44659}"/>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113761" y="1941961"/>
              <a:ext cx="914400" cy="914400"/>
            </a:xfrm>
            <a:prstGeom prst="rect">
              <a:avLst/>
            </a:prstGeom>
          </p:spPr>
        </p:pic>
      </p:grpSp>
      <p:grpSp>
        <p:nvGrpSpPr>
          <p:cNvPr id="14" name="Groupe 13">
            <a:extLst>
              <a:ext uri="{FF2B5EF4-FFF2-40B4-BE49-F238E27FC236}">
                <a16:creationId xmlns:a16="http://schemas.microsoft.com/office/drawing/2014/main" id="{E9F9565F-029D-814D-6ABF-19A5ED3E45E6}"/>
              </a:ext>
            </a:extLst>
          </p:cNvPr>
          <p:cNvGrpSpPr/>
          <p:nvPr/>
        </p:nvGrpSpPr>
        <p:grpSpPr>
          <a:xfrm>
            <a:off x="9367131" y="2120612"/>
            <a:ext cx="792481" cy="642332"/>
            <a:chOff x="8090041" y="1818539"/>
            <a:chExt cx="1678800" cy="1109793"/>
          </a:xfrm>
        </p:grpSpPr>
        <p:sp>
          <p:nvSpPr>
            <p:cNvPr id="10" name="Triangle isocèle 9">
              <a:extLst>
                <a:ext uri="{FF2B5EF4-FFF2-40B4-BE49-F238E27FC236}">
                  <a16:creationId xmlns:a16="http://schemas.microsoft.com/office/drawing/2014/main" id="{DE033772-04F9-4C9C-C96B-4E38AAB77589}"/>
                </a:ext>
              </a:extLst>
            </p:cNvPr>
            <p:cNvSpPr/>
            <p:nvPr/>
          </p:nvSpPr>
          <p:spPr>
            <a:xfrm>
              <a:off x="8854441" y="2484120"/>
              <a:ext cx="543106" cy="444212"/>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12" name="Connecteur droit 11">
              <a:extLst>
                <a:ext uri="{FF2B5EF4-FFF2-40B4-BE49-F238E27FC236}">
                  <a16:creationId xmlns:a16="http://schemas.microsoft.com/office/drawing/2014/main" id="{A5215B0F-0B4D-06DD-EFA6-6D60EB65BD40}"/>
                </a:ext>
              </a:extLst>
            </p:cNvPr>
            <p:cNvCxnSpPr/>
            <p:nvPr/>
          </p:nvCxnSpPr>
          <p:spPr>
            <a:xfrm>
              <a:off x="8090041" y="1818539"/>
              <a:ext cx="1678800" cy="110979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9" name="Graphique 18">
            <a:extLst>
              <a:ext uri="{FF2B5EF4-FFF2-40B4-BE49-F238E27FC236}">
                <a16:creationId xmlns:a16="http://schemas.microsoft.com/office/drawing/2014/main" id="{90405E23-9DE2-85B2-BB76-682BC45FC0B4}"/>
              </a:ext>
            </a:extLst>
          </p:cNvPr>
          <p:cNvPicPr>
            <a:picLocks noChangeAspect="1"/>
          </p:cNvPicPr>
          <p:nvPr/>
        </p:nvPicPr>
        <p:blipFill>
          <a:blip r:embed="rId8">
            <a:extLst>
              <a:ext uri="{28A0092B-C50C-407E-A947-70E740481C1C}">
                <a14:useLocalDpi xmlns:a14="http://schemas.microsoft.com/office/drawing/2010/main"/>
              </a:ext>
            </a:extLst>
          </a:blip>
          <a:srcRect/>
          <a:stretch/>
        </p:blipFill>
        <p:spPr>
          <a:xfrm>
            <a:off x="9161266" y="5157166"/>
            <a:ext cx="914400" cy="646176"/>
          </a:xfrm>
          <a:prstGeom prst="rect">
            <a:avLst/>
          </a:prstGeom>
        </p:spPr>
      </p:pic>
      <p:pic>
        <p:nvPicPr>
          <p:cNvPr id="21" name="Graphique 20" descr="Balance de la justice avec un remplissage uni">
            <a:extLst>
              <a:ext uri="{FF2B5EF4-FFF2-40B4-BE49-F238E27FC236}">
                <a16:creationId xmlns:a16="http://schemas.microsoft.com/office/drawing/2014/main" id="{F47CC8CC-0120-14E6-7B81-D43C08FCF79D}"/>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913363" y="2808664"/>
            <a:ext cx="1081421" cy="745521"/>
          </a:xfrm>
          <a:prstGeom prst="rect">
            <a:avLst/>
          </a:prstGeom>
        </p:spPr>
      </p:pic>
      <p:pic>
        <p:nvPicPr>
          <p:cNvPr id="23" name="Graphique 22" descr="Ville avec un remplissage uni">
            <a:extLst>
              <a:ext uri="{FF2B5EF4-FFF2-40B4-BE49-F238E27FC236}">
                <a16:creationId xmlns:a16="http://schemas.microsoft.com/office/drawing/2014/main" id="{3C147D57-DE1D-E665-89D3-A96A977658C4}"/>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0073704" y="4335718"/>
            <a:ext cx="914400" cy="914400"/>
          </a:xfrm>
          <a:prstGeom prst="rect">
            <a:avLst/>
          </a:prstGeom>
        </p:spPr>
      </p:pic>
      <p:pic>
        <p:nvPicPr>
          <p:cNvPr id="25" name="Graphique 24" descr="Maison avec un remplissage uni">
            <a:extLst>
              <a:ext uri="{FF2B5EF4-FFF2-40B4-BE49-F238E27FC236}">
                <a16:creationId xmlns:a16="http://schemas.microsoft.com/office/drawing/2014/main" id="{6EE3F482-1DC4-05A7-7F92-097F02C6538D}"/>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10881792" y="3650393"/>
            <a:ext cx="914400" cy="914400"/>
          </a:xfrm>
          <a:prstGeom prst="rect">
            <a:avLst/>
          </a:prstGeom>
        </p:spPr>
      </p:pic>
      <p:sp>
        <p:nvSpPr>
          <p:cNvPr id="2" name="Rectangle 1">
            <a:extLst>
              <a:ext uri="{FF2B5EF4-FFF2-40B4-BE49-F238E27FC236}">
                <a16:creationId xmlns:a16="http://schemas.microsoft.com/office/drawing/2014/main" id="{95C57170-1E13-F13F-477B-0CEDE877F0D1}"/>
              </a:ext>
            </a:extLst>
          </p:cNvPr>
          <p:cNvSpPr/>
          <p:nvPr/>
        </p:nvSpPr>
        <p:spPr>
          <a:xfrm>
            <a:off x="10070882" y="4253371"/>
            <a:ext cx="917222" cy="9172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09571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7FBF28-D77B-B228-C093-9A9C33F49D10}"/>
              </a:ext>
            </a:extLst>
          </p:cNvPr>
          <p:cNvSpPr>
            <a:spLocks noGrp="1"/>
          </p:cNvSpPr>
          <p:nvPr>
            <p:ph type="title"/>
          </p:nvPr>
        </p:nvSpPr>
        <p:spPr/>
        <p:txBody>
          <a:bodyPr/>
          <a:lstStyle/>
          <a:p>
            <a:r>
              <a:rPr lang="fr-FR" dirty="0"/>
              <a:t>Démarche</a:t>
            </a:r>
            <a:endParaRPr lang="fr-BE" dirty="0"/>
          </a:p>
        </p:txBody>
      </p:sp>
      <p:sp>
        <p:nvSpPr>
          <p:cNvPr id="3" name="Espace réservé du texte 2">
            <a:extLst>
              <a:ext uri="{FF2B5EF4-FFF2-40B4-BE49-F238E27FC236}">
                <a16:creationId xmlns:a16="http://schemas.microsoft.com/office/drawing/2014/main" id="{3B215E6C-60AB-7781-B1B7-ABFE286C06BE}"/>
              </a:ext>
            </a:extLst>
          </p:cNvPr>
          <p:cNvSpPr>
            <a:spLocks noGrp="1"/>
          </p:cNvSpPr>
          <p:nvPr>
            <p:ph type="body" idx="1"/>
          </p:nvPr>
        </p:nvSpPr>
        <p:spPr>
          <a:xfrm>
            <a:off x="307515" y="1490239"/>
            <a:ext cx="7129606" cy="3832815"/>
          </a:xfrm>
        </p:spPr>
        <p:txBody>
          <a:bodyPr/>
          <a:lstStyle/>
          <a:p>
            <a:pPr marL="457200" indent="-457200">
              <a:buAutoNum type="arabicParenR"/>
            </a:pPr>
            <a:r>
              <a:rPr lang="fr-FR" dirty="0"/>
              <a:t>Echelle communale</a:t>
            </a:r>
            <a:r>
              <a:rPr lang="fr-FR" baseline="0" dirty="0"/>
              <a:t> et régionale :  </a:t>
            </a:r>
            <a:r>
              <a:rPr lang="fr-FR" dirty="0"/>
              <a:t>Situation du</a:t>
            </a:r>
            <a:r>
              <a:rPr lang="fr-FR" baseline="0" dirty="0"/>
              <a:t> quartier</a:t>
            </a:r>
          </a:p>
          <a:p>
            <a:pPr marL="457200" indent="-457200">
              <a:buAutoNum type="arabicParenR"/>
            </a:pPr>
            <a:r>
              <a:rPr lang="fr-FR" baseline="0" dirty="0"/>
              <a:t>Echelle du quartier et infra : Identification de critères</a:t>
            </a:r>
          </a:p>
          <a:p>
            <a:pPr marL="457200" indent="-457200">
              <a:buAutoNum type="arabicParenR"/>
            </a:pPr>
            <a:r>
              <a:rPr lang="fr-BE" dirty="0"/>
              <a:t>Confrontation</a:t>
            </a:r>
            <a:r>
              <a:rPr lang="fr-BE" baseline="0" dirty="0"/>
              <a:t> au terrain</a:t>
            </a:r>
          </a:p>
          <a:p>
            <a:pPr marL="457200" indent="-457200">
              <a:buAutoNum type="arabicParenR"/>
            </a:pPr>
            <a:r>
              <a:rPr lang="fr-BE" baseline="0" dirty="0"/>
              <a:t>Discussion des critères et résultats</a:t>
            </a:r>
          </a:p>
          <a:p>
            <a:pPr marL="457200" indent="-457200">
              <a:buAutoNum type="arabicParenR"/>
            </a:pPr>
            <a:r>
              <a:rPr lang="fr-BE" baseline="0" dirty="0"/>
              <a:t>Panel d’action</a:t>
            </a:r>
          </a:p>
          <a:p>
            <a:pPr marL="457200" indent="-457200">
              <a:buAutoNum type="arabicParenR"/>
            </a:pPr>
            <a:r>
              <a:rPr lang="fr-BE" baseline="0" dirty="0"/>
              <a:t>Stratégie d’évolution du quartier</a:t>
            </a:r>
          </a:p>
          <a:p>
            <a:pPr marL="457200" indent="-457200">
              <a:buAutoNum type="arabicParenR"/>
            </a:pPr>
            <a:endParaRPr lang="fr-BE" baseline="0" dirty="0"/>
          </a:p>
          <a:p>
            <a:pPr marL="457200" indent="-457200">
              <a:buAutoNum type="arabicParenR"/>
            </a:pPr>
            <a:r>
              <a:rPr lang="fr-BE" baseline="0" dirty="0"/>
              <a:t>Opérationnalisation des actions</a:t>
            </a:r>
          </a:p>
          <a:p>
            <a:pPr marL="0" indent="0">
              <a:buNone/>
            </a:pPr>
            <a:endParaRPr lang="fr-BE" baseline="0" dirty="0"/>
          </a:p>
        </p:txBody>
      </p:sp>
      <p:sp>
        <p:nvSpPr>
          <p:cNvPr id="4" name="Espace réservé du texte 3">
            <a:extLst>
              <a:ext uri="{FF2B5EF4-FFF2-40B4-BE49-F238E27FC236}">
                <a16:creationId xmlns:a16="http://schemas.microsoft.com/office/drawing/2014/main" id="{D5A882EE-78D4-C864-6433-6F29C5DB5217}"/>
              </a:ext>
            </a:extLst>
          </p:cNvPr>
          <p:cNvSpPr>
            <a:spLocks noGrp="1"/>
          </p:cNvSpPr>
          <p:nvPr>
            <p:ph type="body" idx="11"/>
          </p:nvPr>
        </p:nvSpPr>
        <p:spPr/>
        <p:txBody>
          <a:bodyPr/>
          <a:lstStyle/>
          <a:p>
            <a:endParaRPr lang="fr-BE"/>
          </a:p>
        </p:txBody>
      </p:sp>
      <p:pic>
        <p:nvPicPr>
          <p:cNvPr id="5" name="Graphique 4" descr="Carte avec repère avec un remplissage uni">
            <a:extLst>
              <a:ext uri="{FF2B5EF4-FFF2-40B4-BE49-F238E27FC236}">
                <a16:creationId xmlns:a16="http://schemas.microsoft.com/office/drawing/2014/main" id="{07E4F717-AAAA-DDEF-65DE-86C142A5C8B3}"/>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165884" y="1181092"/>
            <a:ext cx="769224" cy="769224"/>
          </a:xfrm>
          <a:prstGeom prst="rect">
            <a:avLst/>
          </a:prstGeom>
        </p:spPr>
      </p:pic>
      <p:pic>
        <p:nvPicPr>
          <p:cNvPr id="6" name="Graphique 5" descr="Ville avec un remplissage uni">
            <a:extLst>
              <a:ext uri="{FF2B5EF4-FFF2-40B4-BE49-F238E27FC236}">
                <a16:creationId xmlns:a16="http://schemas.microsoft.com/office/drawing/2014/main" id="{65C2B0E3-6392-2441-E5C7-B9B190E1D1DC}"/>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472761" y="1208468"/>
            <a:ext cx="769224" cy="769224"/>
          </a:xfrm>
          <a:prstGeom prst="rect">
            <a:avLst/>
          </a:prstGeom>
        </p:spPr>
      </p:pic>
      <p:pic>
        <p:nvPicPr>
          <p:cNvPr id="7" name="Graphique 6" descr="Presse-papiers mixte avec un remplissage uni">
            <a:extLst>
              <a:ext uri="{FF2B5EF4-FFF2-40B4-BE49-F238E27FC236}">
                <a16:creationId xmlns:a16="http://schemas.microsoft.com/office/drawing/2014/main" id="{D785F9C1-2834-34BA-AA32-EB0AEF941596}"/>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74321" y="2103929"/>
            <a:ext cx="858626" cy="858626"/>
          </a:xfrm>
          <a:prstGeom prst="rect">
            <a:avLst/>
          </a:prstGeom>
        </p:spPr>
      </p:pic>
      <p:pic>
        <p:nvPicPr>
          <p:cNvPr id="8" name="Graphique 7" descr="Ville avec un remplissage uni">
            <a:extLst>
              <a:ext uri="{FF2B5EF4-FFF2-40B4-BE49-F238E27FC236}">
                <a16:creationId xmlns:a16="http://schemas.microsoft.com/office/drawing/2014/main" id="{0D23D064-1C47-DC62-86AA-F43227E04D92}"/>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088149" y="2201768"/>
            <a:ext cx="769224" cy="769224"/>
          </a:xfrm>
          <a:prstGeom prst="rect">
            <a:avLst/>
          </a:prstGeom>
        </p:spPr>
      </p:pic>
      <p:pic>
        <p:nvPicPr>
          <p:cNvPr id="2050" name="Picture 2">
            <a:extLst>
              <a:ext uri="{FF2B5EF4-FFF2-40B4-BE49-F238E27FC236}">
                <a16:creationId xmlns:a16="http://schemas.microsoft.com/office/drawing/2014/main" id="{A798B5E5-D9C3-CD27-BDDF-1309638E6410}"/>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8911945" y="3128557"/>
            <a:ext cx="1236606" cy="824404"/>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e 9">
            <a:extLst>
              <a:ext uri="{FF2B5EF4-FFF2-40B4-BE49-F238E27FC236}">
                <a16:creationId xmlns:a16="http://schemas.microsoft.com/office/drawing/2014/main" id="{04D06DEE-C3B0-DC43-0BFD-C74BD0DB428C}"/>
              </a:ext>
            </a:extLst>
          </p:cNvPr>
          <p:cNvGrpSpPr/>
          <p:nvPr/>
        </p:nvGrpSpPr>
        <p:grpSpPr>
          <a:xfrm>
            <a:off x="8867142" y="5039385"/>
            <a:ext cx="1326211" cy="1325596"/>
            <a:chOff x="7162800" y="2025044"/>
            <a:chExt cx="4151117" cy="4151117"/>
          </a:xfrm>
        </p:grpSpPr>
        <p:pic>
          <p:nvPicPr>
            <p:cNvPr id="11" name="Graphique 10" descr="Tableau avec un remplissage uni">
              <a:extLst>
                <a:ext uri="{FF2B5EF4-FFF2-40B4-BE49-F238E27FC236}">
                  <a16:creationId xmlns:a16="http://schemas.microsoft.com/office/drawing/2014/main" id="{4AEC88AD-554D-6970-1B28-CAA31D54A2E6}"/>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7162800" y="2025044"/>
              <a:ext cx="4151117" cy="4151117"/>
            </a:xfrm>
            <a:prstGeom prst="rect">
              <a:avLst/>
            </a:prstGeom>
          </p:spPr>
        </p:pic>
        <p:pic>
          <p:nvPicPr>
            <p:cNvPr id="12" name="Graphique 11" descr="Coche avec un remplissage uni">
              <a:extLst>
                <a:ext uri="{FF2B5EF4-FFF2-40B4-BE49-F238E27FC236}">
                  <a16:creationId xmlns:a16="http://schemas.microsoft.com/office/drawing/2014/main" id="{63770C4A-0633-7286-D1CF-06D7E70F94FD}"/>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8739523" y="2949446"/>
              <a:ext cx="914400" cy="914400"/>
            </a:xfrm>
            <a:prstGeom prst="rect">
              <a:avLst/>
            </a:prstGeom>
          </p:spPr>
        </p:pic>
        <p:pic>
          <p:nvPicPr>
            <p:cNvPr id="13" name="Graphique 12" descr="Fermer avec un remplissage uni">
              <a:extLst>
                <a:ext uri="{FF2B5EF4-FFF2-40B4-BE49-F238E27FC236}">
                  <a16:creationId xmlns:a16="http://schemas.microsoft.com/office/drawing/2014/main" id="{858250B7-E802-D557-64C2-74B6A233776D}"/>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9903599" y="3748882"/>
              <a:ext cx="703439" cy="703439"/>
            </a:xfrm>
            <a:prstGeom prst="rect">
              <a:avLst/>
            </a:prstGeom>
          </p:spPr>
        </p:pic>
        <p:pic>
          <p:nvPicPr>
            <p:cNvPr id="14" name="Graphique 13" descr="Coche avec un remplissage uni">
              <a:extLst>
                <a:ext uri="{FF2B5EF4-FFF2-40B4-BE49-F238E27FC236}">
                  <a16:creationId xmlns:a16="http://schemas.microsoft.com/office/drawing/2014/main" id="{BA8B38E5-1765-6F57-3E45-08FB164AE547}"/>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8856916" y="4331048"/>
              <a:ext cx="914400" cy="914400"/>
            </a:xfrm>
            <a:prstGeom prst="rect">
              <a:avLst/>
            </a:prstGeom>
          </p:spPr>
        </p:pic>
      </p:grpSp>
      <p:grpSp>
        <p:nvGrpSpPr>
          <p:cNvPr id="23" name="Groupe 22">
            <a:extLst>
              <a:ext uri="{FF2B5EF4-FFF2-40B4-BE49-F238E27FC236}">
                <a16:creationId xmlns:a16="http://schemas.microsoft.com/office/drawing/2014/main" id="{5EDBBAEA-4BC6-E2A9-8FC5-E1CE77F30D38}"/>
              </a:ext>
            </a:extLst>
          </p:cNvPr>
          <p:cNvGrpSpPr/>
          <p:nvPr/>
        </p:nvGrpSpPr>
        <p:grpSpPr>
          <a:xfrm>
            <a:off x="7350552" y="4161686"/>
            <a:ext cx="4986989" cy="891960"/>
            <a:chOff x="820507" y="3042915"/>
            <a:chExt cx="8877162" cy="1587749"/>
          </a:xfrm>
        </p:grpSpPr>
        <p:grpSp>
          <p:nvGrpSpPr>
            <p:cNvPr id="24" name="Groupe 23">
              <a:extLst>
                <a:ext uri="{FF2B5EF4-FFF2-40B4-BE49-F238E27FC236}">
                  <a16:creationId xmlns:a16="http://schemas.microsoft.com/office/drawing/2014/main" id="{0918A77E-F049-E497-8E60-4BD981501A67}"/>
                </a:ext>
              </a:extLst>
            </p:cNvPr>
            <p:cNvGrpSpPr/>
            <p:nvPr/>
          </p:nvGrpSpPr>
          <p:grpSpPr>
            <a:xfrm>
              <a:off x="820507" y="3042915"/>
              <a:ext cx="8343371" cy="1550426"/>
              <a:chOff x="820507" y="3042915"/>
              <a:chExt cx="8343371" cy="1550426"/>
            </a:xfrm>
          </p:grpSpPr>
          <p:pic>
            <p:nvPicPr>
              <p:cNvPr id="27" name="Picture 2">
                <a:extLst>
                  <a:ext uri="{FF2B5EF4-FFF2-40B4-BE49-F238E27FC236}">
                    <a16:creationId xmlns:a16="http://schemas.microsoft.com/office/drawing/2014/main" id="{CB32D73C-AFFA-BCF4-EEA8-982422CFD82A}"/>
                  </a:ext>
                </a:extLst>
              </p:cNvPr>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820507" y="3042915"/>
                <a:ext cx="1628775" cy="95250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3">
                <a:extLst>
                  <a:ext uri="{FF2B5EF4-FFF2-40B4-BE49-F238E27FC236}">
                    <a16:creationId xmlns:a16="http://schemas.microsoft.com/office/drawing/2014/main" id="{7761E905-B83A-AA7E-CA06-84738857976F}"/>
                  </a:ext>
                </a:extLst>
              </p:cNvPr>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3114193" y="3042915"/>
                <a:ext cx="1409700" cy="952501"/>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a:extLst>
                  <a:ext uri="{FF2B5EF4-FFF2-40B4-BE49-F238E27FC236}">
                    <a16:creationId xmlns:a16="http://schemas.microsoft.com/office/drawing/2014/main" id="{286F284F-7CC8-73C4-382E-FE8A0FA33290}"/>
                  </a:ext>
                </a:extLst>
              </p:cNvPr>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5352982" y="3123938"/>
                <a:ext cx="1504950" cy="1019176"/>
              </a:xfrm>
              <a:prstGeom prst="rect">
                <a:avLst/>
              </a:prstGeom>
              <a:noFill/>
              <a:extLst>
                <a:ext uri="{909E8E84-426E-40DD-AFC4-6F175D3DCCD1}">
                  <a14:hiddenFill xmlns:a14="http://schemas.microsoft.com/office/drawing/2010/main">
                    <a:solidFill>
                      <a:srgbClr val="FFFFFF"/>
                    </a:solidFill>
                  </a14:hiddenFill>
                </a:ext>
              </a:extLst>
            </p:spPr>
          </p:pic>
          <p:sp>
            <p:nvSpPr>
              <p:cNvPr id="30" name="ZoneTexte 29">
                <a:extLst>
                  <a:ext uri="{FF2B5EF4-FFF2-40B4-BE49-F238E27FC236}">
                    <a16:creationId xmlns:a16="http://schemas.microsoft.com/office/drawing/2014/main" id="{8D24341E-DAC9-3536-6A9C-8900A6D6BF98}"/>
                  </a:ext>
                </a:extLst>
              </p:cNvPr>
              <p:cNvSpPr txBox="1"/>
              <p:nvPr/>
            </p:nvSpPr>
            <p:spPr>
              <a:xfrm>
                <a:off x="3047037" y="3247228"/>
                <a:ext cx="6094071" cy="602649"/>
              </a:xfrm>
              <a:prstGeom prst="rect">
                <a:avLst/>
              </a:prstGeom>
              <a:noFill/>
            </p:spPr>
            <p:txBody>
              <a:bodyPr wrap="square">
                <a:spAutoFit/>
              </a:bodyPr>
              <a:lstStyle/>
              <a:p>
                <a:r>
                  <a:rPr lang="fr-BE" sz="1600" dirty="0"/>
                  <a:t> </a:t>
                </a:r>
              </a:p>
            </p:txBody>
          </p:sp>
          <p:pic>
            <p:nvPicPr>
              <p:cNvPr id="31" name="Picture 10">
                <a:extLst>
                  <a:ext uri="{FF2B5EF4-FFF2-40B4-BE49-F238E27FC236}">
                    <a16:creationId xmlns:a16="http://schemas.microsoft.com/office/drawing/2014/main" id="{46F2BC77-FE35-C026-A8E4-DBA8CE07C8E1}"/>
                  </a:ext>
                </a:extLst>
              </p:cNvPr>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7554153" y="3135936"/>
                <a:ext cx="1609725" cy="1114425"/>
              </a:xfrm>
              <a:prstGeom prst="rect">
                <a:avLst/>
              </a:prstGeom>
              <a:noFill/>
              <a:extLst>
                <a:ext uri="{909E8E84-426E-40DD-AFC4-6F175D3DCCD1}">
                  <a14:hiddenFill xmlns:a14="http://schemas.microsoft.com/office/drawing/2010/main">
                    <a:solidFill>
                      <a:srgbClr val="FFFFFF"/>
                    </a:solidFill>
                  </a14:hiddenFill>
                </a:ext>
              </a:extLst>
            </p:spPr>
          </p:pic>
          <p:sp>
            <p:nvSpPr>
              <p:cNvPr id="32" name="ZoneTexte 31">
                <a:extLst>
                  <a:ext uri="{FF2B5EF4-FFF2-40B4-BE49-F238E27FC236}">
                    <a16:creationId xmlns:a16="http://schemas.microsoft.com/office/drawing/2014/main" id="{AD5C7A7A-1986-380E-B9DD-D76DC0B26904}"/>
                  </a:ext>
                </a:extLst>
              </p:cNvPr>
              <p:cNvSpPr txBox="1"/>
              <p:nvPr/>
            </p:nvSpPr>
            <p:spPr>
              <a:xfrm>
                <a:off x="884605" y="4155051"/>
                <a:ext cx="6092456" cy="438290"/>
              </a:xfrm>
              <a:prstGeom prst="rect">
                <a:avLst/>
              </a:prstGeom>
              <a:noFill/>
            </p:spPr>
            <p:txBody>
              <a:bodyPr wrap="square">
                <a:spAutoFit/>
              </a:bodyPr>
              <a:lstStyle/>
              <a:p>
                <a:r>
                  <a:rPr lang="fr-BE" sz="1000" dirty="0"/>
                  <a:t> Protection</a:t>
                </a:r>
              </a:p>
            </p:txBody>
          </p:sp>
          <p:sp>
            <p:nvSpPr>
              <p:cNvPr id="33" name="ZoneTexte 32">
                <a:extLst>
                  <a:ext uri="{FF2B5EF4-FFF2-40B4-BE49-F238E27FC236}">
                    <a16:creationId xmlns:a16="http://schemas.microsoft.com/office/drawing/2014/main" id="{B2313574-55AA-153B-E263-B64C074F96A3}"/>
                  </a:ext>
                </a:extLst>
              </p:cNvPr>
              <p:cNvSpPr txBox="1"/>
              <p:nvPr/>
            </p:nvSpPr>
            <p:spPr>
              <a:xfrm>
                <a:off x="3028122" y="4155051"/>
                <a:ext cx="6092456" cy="438290"/>
              </a:xfrm>
              <a:prstGeom prst="rect">
                <a:avLst/>
              </a:prstGeom>
              <a:noFill/>
            </p:spPr>
            <p:txBody>
              <a:bodyPr wrap="square">
                <a:spAutoFit/>
              </a:bodyPr>
              <a:lstStyle/>
              <a:p>
                <a:r>
                  <a:rPr lang="fr-BE" sz="1000" dirty="0"/>
                  <a:t> Consolidation</a:t>
                </a:r>
              </a:p>
            </p:txBody>
          </p:sp>
        </p:grpSp>
        <p:sp>
          <p:nvSpPr>
            <p:cNvPr id="25" name="ZoneTexte 24">
              <a:extLst>
                <a:ext uri="{FF2B5EF4-FFF2-40B4-BE49-F238E27FC236}">
                  <a16:creationId xmlns:a16="http://schemas.microsoft.com/office/drawing/2014/main" id="{2E6BB766-FFE2-00D2-D17A-C741E747D842}"/>
                </a:ext>
              </a:extLst>
            </p:cNvPr>
            <p:cNvSpPr txBox="1"/>
            <p:nvPr/>
          </p:nvSpPr>
          <p:spPr>
            <a:xfrm>
              <a:off x="5323775" y="4192374"/>
              <a:ext cx="1840953" cy="438290"/>
            </a:xfrm>
            <a:prstGeom prst="rect">
              <a:avLst/>
            </a:prstGeom>
            <a:noFill/>
          </p:spPr>
          <p:txBody>
            <a:bodyPr wrap="square">
              <a:spAutoFit/>
            </a:bodyPr>
            <a:lstStyle/>
            <a:p>
              <a:r>
                <a:rPr lang="fr-BE" sz="1000" dirty="0"/>
                <a:t> Restructuration</a:t>
              </a:r>
            </a:p>
          </p:txBody>
        </p:sp>
        <p:sp>
          <p:nvSpPr>
            <p:cNvPr id="26" name="ZoneTexte 25">
              <a:extLst>
                <a:ext uri="{FF2B5EF4-FFF2-40B4-BE49-F238E27FC236}">
                  <a16:creationId xmlns:a16="http://schemas.microsoft.com/office/drawing/2014/main" id="{543B5045-71FD-509B-3904-2B1611CD92B8}"/>
                </a:ext>
              </a:extLst>
            </p:cNvPr>
            <p:cNvSpPr txBox="1"/>
            <p:nvPr/>
          </p:nvSpPr>
          <p:spPr>
            <a:xfrm>
              <a:off x="7619428" y="4192372"/>
              <a:ext cx="2078241" cy="438290"/>
            </a:xfrm>
            <a:prstGeom prst="rect">
              <a:avLst/>
            </a:prstGeom>
            <a:noFill/>
          </p:spPr>
          <p:txBody>
            <a:bodyPr wrap="square">
              <a:spAutoFit/>
            </a:bodyPr>
            <a:lstStyle/>
            <a:p>
              <a:r>
                <a:rPr lang="fr-BE" sz="1000" dirty="0"/>
                <a:t> Développement</a:t>
              </a:r>
            </a:p>
          </p:txBody>
        </p:sp>
      </p:grpSp>
      <p:pic>
        <p:nvPicPr>
          <p:cNvPr id="34" name="Image 33">
            <a:extLst>
              <a:ext uri="{FF2B5EF4-FFF2-40B4-BE49-F238E27FC236}">
                <a16:creationId xmlns:a16="http://schemas.microsoft.com/office/drawing/2014/main" id="{B5DAE28A-FEF5-0F54-6580-A35A50383EFA}"/>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9504245" y="1270617"/>
            <a:ext cx="915009" cy="645053"/>
          </a:xfrm>
          <a:prstGeom prst="rect">
            <a:avLst/>
          </a:prstGeom>
        </p:spPr>
      </p:pic>
      <p:sp>
        <p:nvSpPr>
          <p:cNvPr id="9" name="Rectangle 8">
            <a:extLst>
              <a:ext uri="{FF2B5EF4-FFF2-40B4-BE49-F238E27FC236}">
                <a16:creationId xmlns:a16="http://schemas.microsoft.com/office/drawing/2014/main" id="{A274BCCE-2BA5-23DC-BA82-799AED029C5C}"/>
              </a:ext>
            </a:extLst>
          </p:cNvPr>
          <p:cNvSpPr/>
          <p:nvPr/>
        </p:nvSpPr>
        <p:spPr>
          <a:xfrm>
            <a:off x="307514" y="1270617"/>
            <a:ext cx="7129606" cy="311618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5835696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9CCF48-AAE4-4425-85F4-4F90C9C6D6D3}"/>
              </a:ext>
            </a:extLst>
          </p:cNvPr>
          <p:cNvSpPr>
            <a:spLocks noGrp="1"/>
          </p:cNvSpPr>
          <p:nvPr>
            <p:ph type="title"/>
          </p:nvPr>
        </p:nvSpPr>
        <p:spPr/>
        <p:txBody>
          <a:bodyPr/>
          <a:lstStyle/>
          <a:p>
            <a:r>
              <a:rPr lang="fr-FR" dirty="0"/>
              <a:t>Structure de la grille </a:t>
            </a:r>
            <a:endParaRPr lang="fr-BE" dirty="0"/>
          </a:p>
        </p:txBody>
      </p:sp>
      <p:sp>
        <p:nvSpPr>
          <p:cNvPr id="4" name="Espace réservé du texte 3">
            <a:extLst>
              <a:ext uri="{FF2B5EF4-FFF2-40B4-BE49-F238E27FC236}">
                <a16:creationId xmlns:a16="http://schemas.microsoft.com/office/drawing/2014/main" id="{44CC39DD-0EF1-4CCB-AA72-70E75A342611}"/>
              </a:ext>
            </a:extLst>
          </p:cNvPr>
          <p:cNvSpPr>
            <a:spLocks noGrp="1"/>
          </p:cNvSpPr>
          <p:nvPr>
            <p:ph type="body" idx="11"/>
          </p:nvPr>
        </p:nvSpPr>
        <p:spPr/>
        <p:txBody>
          <a:bodyPr/>
          <a:lstStyle/>
          <a:p>
            <a:endParaRPr lang="fr-BE"/>
          </a:p>
        </p:txBody>
      </p:sp>
      <p:grpSp>
        <p:nvGrpSpPr>
          <p:cNvPr id="5" name="Groupe 4">
            <a:extLst>
              <a:ext uri="{FF2B5EF4-FFF2-40B4-BE49-F238E27FC236}">
                <a16:creationId xmlns:a16="http://schemas.microsoft.com/office/drawing/2014/main" id="{C43EF329-0DEA-D046-A578-DFEF8579BA53}"/>
              </a:ext>
            </a:extLst>
          </p:cNvPr>
          <p:cNvGrpSpPr/>
          <p:nvPr/>
        </p:nvGrpSpPr>
        <p:grpSpPr>
          <a:xfrm>
            <a:off x="6283797" y="3793819"/>
            <a:ext cx="2012011" cy="2011078"/>
            <a:chOff x="7162800" y="2025044"/>
            <a:chExt cx="4151117" cy="4151117"/>
          </a:xfrm>
        </p:grpSpPr>
        <p:pic>
          <p:nvPicPr>
            <p:cNvPr id="6" name="Graphique 5" descr="Tableau avec un remplissage uni">
              <a:extLst>
                <a:ext uri="{FF2B5EF4-FFF2-40B4-BE49-F238E27FC236}">
                  <a16:creationId xmlns:a16="http://schemas.microsoft.com/office/drawing/2014/main" id="{D8C39205-C581-8887-235A-0207C7422449}"/>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162800" y="2025044"/>
              <a:ext cx="4151117" cy="4151117"/>
            </a:xfrm>
            <a:prstGeom prst="rect">
              <a:avLst/>
            </a:prstGeom>
          </p:spPr>
        </p:pic>
        <p:pic>
          <p:nvPicPr>
            <p:cNvPr id="7" name="Graphique 6" descr="Coche avec un remplissage uni">
              <a:extLst>
                <a:ext uri="{FF2B5EF4-FFF2-40B4-BE49-F238E27FC236}">
                  <a16:creationId xmlns:a16="http://schemas.microsoft.com/office/drawing/2014/main" id="{C89C6B74-0432-F650-19A7-D906F5BF94FF}"/>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739523" y="2949446"/>
              <a:ext cx="914400" cy="914400"/>
            </a:xfrm>
            <a:prstGeom prst="rect">
              <a:avLst/>
            </a:prstGeom>
          </p:spPr>
        </p:pic>
        <p:pic>
          <p:nvPicPr>
            <p:cNvPr id="8" name="Graphique 7" descr="Fermer avec un remplissage uni">
              <a:extLst>
                <a:ext uri="{FF2B5EF4-FFF2-40B4-BE49-F238E27FC236}">
                  <a16:creationId xmlns:a16="http://schemas.microsoft.com/office/drawing/2014/main" id="{DD9F0CFD-1B72-2D71-0451-1485F529395C}"/>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903599" y="3748882"/>
              <a:ext cx="703439" cy="703439"/>
            </a:xfrm>
            <a:prstGeom prst="rect">
              <a:avLst/>
            </a:prstGeom>
          </p:spPr>
        </p:pic>
        <p:pic>
          <p:nvPicPr>
            <p:cNvPr id="9" name="Graphique 8" descr="Coche avec un remplissage uni">
              <a:extLst>
                <a:ext uri="{FF2B5EF4-FFF2-40B4-BE49-F238E27FC236}">
                  <a16:creationId xmlns:a16="http://schemas.microsoft.com/office/drawing/2014/main" id="{2BE2BD35-FC24-BDED-C43F-EE7EE2BEC374}"/>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856916" y="4331048"/>
              <a:ext cx="914400" cy="914400"/>
            </a:xfrm>
            <a:prstGeom prst="rect">
              <a:avLst/>
            </a:prstGeom>
          </p:spPr>
        </p:pic>
      </p:grpSp>
      <p:pic>
        <p:nvPicPr>
          <p:cNvPr id="10" name="Graphique 9" descr="Presse-papiers mixte avec un remplissage uni">
            <a:extLst>
              <a:ext uri="{FF2B5EF4-FFF2-40B4-BE49-F238E27FC236}">
                <a16:creationId xmlns:a16="http://schemas.microsoft.com/office/drawing/2014/main" id="{E6620024-3BB4-F16D-351B-7213900E5E31}"/>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6600440" y="2691647"/>
            <a:ext cx="1378723" cy="1378723"/>
          </a:xfrm>
          <a:prstGeom prst="rect">
            <a:avLst/>
          </a:prstGeom>
        </p:spPr>
      </p:pic>
      <p:pic>
        <p:nvPicPr>
          <p:cNvPr id="11" name="Graphique 10" descr="Carte avec repère avec un remplissage uni">
            <a:extLst>
              <a:ext uri="{FF2B5EF4-FFF2-40B4-BE49-F238E27FC236}">
                <a16:creationId xmlns:a16="http://schemas.microsoft.com/office/drawing/2014/main" id="{B0FFCAE7-53BE-67DC-A17F-B0BF3C58987B}"/>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6689868" y="1420272"/>
            <a:ext cx="1199870" cy="1199870"/>
          </a:xfrm>
          <a:prstGeom prst="rect">
            <a:avLst/>
          </a:prstGeom>
        </p:spPr>
      </p:pic>
      <p:graphicFrame>
        <p:nvGraphicFramePr>
          <p:cNvPr id="13" name="Espace réservé du texte 2">
            <a:extLst>
              <a:ext uri="{FF2B5EF4-FFF2-40B4-BE49-F238E27FC236}">
                <a16:creationId xmlns:a16="http://schemas.microsoft.com/office/drawing/2014/main" id="{77F490A9-9CF4-7B3B-3A90-4060538D5087}"/>
              </a:ext>
            </a:extLst>
          </p:cNvPr>
          <p:cNvGraphicFramePr/>
          <p:nvPr/>
        </p:nvGraphicFramePr>
        <p:xfrm>
          <a:off x="307515" y="1490239"/>
          <a:ext cx="5788486" cy="383281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2" name="ZoneTexte 11">
            <a:extLst>
              <a:ext uri="{FF2B5EF4-FFF2-40B4-BE49-F238E27FC236}">
                <a16:creationId xmlns:a16="http://schemas.microsoft.com/office/drawing/2014/main" id="{A2EA22FF-8EA4-389B-8276-0A0F910ADB2E}"/>
              </a:ext>
            </a:extLst>
          </p:cNvPr>
          <p:cNvSpPr txBox="1"/>
          <p:nvPr/>
        </p:nvSpPr>
        <p:spPr>
          <a:xfrm>
            <a:off x="8854440" y="1949775"/>
            <a:ext cx="2543325" cy="369332"/>
          </a:xfrm>
          <a:prstGeom prst="rect">
            <a:avLst/>
          </a:prstGeom>
          <a:noFill/>
        </p:spPr>
        <p:txBody>
          <a:bodyPr wrap="none" rtlCol="0">
            <a:spAutoFit/>
          </a:bodyPr>
          <a:lstStyle/>
          <a:p>
            <a:r>
              <a:rPr lang="fr-FR" dirty="0"/>
              <a:t>Où est situé  la quartier? </a:t>
            </a:r>
            <a:endParaRPr lang="fr-BE" dirty="0"/>
          </a:p>
        </p:txBody>
      </p:sp>
      <p:sp>
        <p:nvSpPr>
          <p:cNvPr id="14" name="ZoneTexte 13">
            <a:extLst>
              <a:ext uri="{FF2B5EF4-FFF2-40B4-BE49-F238E27FC236}">
                <a16:creationId xmlns:a16="http://schemas.microsoft.com/office/drawing/2014/main" id="{2FA3B70F-1867-9BD3-83A6-2FD60D993DE6}"/>
              </a:ext>
            </a:extLst>
          </p:cNvPr>
          <p:cNvSpPr txBox="1"/>
          <p:nvPr/>
        </p:nvSpPr>
        <p:spPr>
          <a:xfrm>
            <a:off x="8854440" y="3105834"/>
            <a:ext cx="2908125" cy="646331"/>
          </a:xfrm>
          <a:prstGeom prst="rect">
            <a:avLst/>
          </a:prstGeom>
          <a:noFill/>
        </p:spPr>
        <p:txBody>
          <a:bodyPr wrap="square" rtlCol="0">
            <a:spAutoFit/>
          </a:bodyPr>
          <a:lstStyle/>
          <a:p>
            <a:r>
              <a:rPr lang="fr-FR" dirty="0"/>
              <a:t>Quelles sont les potentialités et contraintes du quartier ?</a:t>
            </a:r>
            <a:endParaRPr lang="fr-BE" dirty="0"/>
          </a:p>
        </p:txBody>
      </p:sp>
      <p:sp>
        <p:nvSpPr>
          <p:cNvPr id="15" name="ZoneTexte 14">
            <a:extLst>
              <a:ext uri="{FF2B5EF4-FFF2-40B4-BE49-F238E27FC236}">
                <a16:creationId xmlns:a16="http://schemas.microsoft.com/office/drawing/2014/main" id="{5C2331B8-7BD2-D1D3-7E50-04F2F9782844}"/>
              </a:ext>
            </a:extLst>
          </p:cNvPr>
          <p:cNvSpPr txBox="1"/>
          <p:nvPr/>
        </p:nvSpPr>
        <p:spPr>
          <a:xfrm>
            <a:off x="8876565" y="4439527"/>
            <a:ext cx="2908125" cy="646331"/>
          </a:xfrm>
          <a:prstGeom prst="rect">
            <a:avLst/>
          </a:prstGeom>
          <a:noFill/>
        </p:spPr>
        <p:txBody>
          <a:bodyPr wrap="square" rtlCol="0">
            <a:spAutoFit/>
          </a:bodyPr>
          <a:lstStyle/>
          <a:p>
            <a:r>
              <a:rPr lang="fr-FR" dirty="0"/>
              <a:t>Quelles sont les actions à mener? </a:t>
            </a:r>
            <a:endParaRPr lang="fr-BE" dirty="0"/>
          </a:p>
        </p:txBody>
      </p:sp>
    </p:spTree>
    <p:extLst>
      <p:ext uri="{BB962C8B-B14F-4D97-AF65-F5344CB8AC3E}">
        <p14:creationId xmlns:p14="http://schemas.microsoft.com/office/powerpoint/2010/main" val="21093400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2B0C06-AA80-46AD-94D2-623E7CBBAC89}"/>
              </a:ext>
            </a:extLst>
          </p:cNvPr>
          <p:cNvSpPr>
            <a:spLocks noGrp="1"/>
          </p:cNvSpPr>
          <p:nvPr>
            <p:ph type="title"/>
          </p:nvPr>
        </p:nvSpPr>
        <p:spPr>
          <a:xfrm>
            <a:off x="331477" y="431904"/>
            <a:ext cx="11595887" cy="824404"/>
          </a:xfrm>
        </p:spPr>
        <p:txBody>
          <a:bodyPr>
            <a:normAutofit fontScale="90000"/>
          </a:bodyPr>
          <a:lstStyle/>
          <a:p>
            <a:r>
              <a:rPr lang="fr-FR" sz="2800" b="1" i="0" dirty="0">
                <a:solidFill>
                  <a:srgbClr val="FF0000"/>
                </a:solidFill>
                <a:effectLst/>
                <a:latin typeface="Arial" panose="020B0604020202020204" pitchFamily="34" charset="0"/>
              </a:rPr>
              <a:t>Analyse du potentiel de sobriété énergétique d’un quartier ?</a:t>
            </a:r>
            <a:r>
              <a:rPr lang="fr-FR" sz="2800" b="0" i="0" dirty="0">
                <a:solidFill>
                  <a:srgbClr val="FF0000"/>
                </a:solidFill>
                <a:effectLst/>
                <a:latin typeface="Arial" panose="020B0604020202020204" pitchFamily="34" charset="0"/>
              </a:rPr>
              <a:t> </a:t>
            </a:r>
            <a:br>
              <a:rPr lang="fr-FR" sz="2800" b="0" i="0" dirty="0">
                <a:solidFill>
                  <a:srgbClr val="FF0000"/>
                </a:solidFill>
                <a:effectLst/>
                <a:latin typeface="Arial" panose="020B0604020202020204" pitchFamily="34" charset="0"/>
              </a:rPr>
            </a:br>
            <a:r>
              <a:rPr lang="fr-FR" dirty="0"/>
              <a:t>Echelle supra : Situation du quartier	</a:t>
            </a:r>
            <a:endParaRPr lang="fr-BE" dirty="0"/>
          </a:p>
        </p:txBody>
      </p:sp>
      <p:sp>
        <p:nvSpPr>
          <p:cNvPr id="3" name="Espace réservé du texte 2">
            <a:extLst>
              <a:ext uri="{FF2B5EF4-FFF2-40B4-BE49-F238E27FC236}">
                <a16:creationId xmlns:a16="http://schemas.microsoft.com/office/drawing/2014/main" id="{F6FFDE2E-098B-4579-AB89-C081A5ADF9B7}"/>
              </a:ext>
            </a:extLst>
          </p:cNvPr>
          <p:cNvSpPr>
            <a:spLocks noGrp="1"/>
          </p:cNvSpPr>
          <p:nvPr>
            <p:ph type="body" idx="1"/>
          </p:nvPr>
        </p:nvSpPr>
        <p:spPr>
          <a:xfrm>
            <a:off x="307516" y="1490239"/>
            <a:ext cx="5177092" cy="4590521"/>
          </a:xfrm>
        </p:spPr>
        <p:txBody>
          <a:bodyPr lIns="91440" tIns="45720" rIns="91440" bIns="45720" anchor="t"/>
          <a:lstStyle/>
          <a:p>
            <a:r>
              <a:rPr lang="fr-FR" dirty="0"/>
              <a:t>E</a:t>
            </a:r>
            <a:r>
              <a:rPr lang="fr-FR" baseline="0" dirty="0"/>
              <a:t>chelle du développement territorial et de l’aménagement du territoire </a:t>
            </a:r>
          </a:p>
          <a:p>
            <a:r>
              <a:rPr lang="fr-FR" baseline="0" dirty="0"/>
              <a:t>Identification des éléments conditionnant la suite de l’analyse</a:t>
            </a:r>
          </a:p>
          <a:p>
            <a:pPr marL="342900" indent="-342900">
              <a:buFont typeface="Symbol" panose="05050102010706020507" pitchFamily="18" charset="2"/>
              <a:buChar char="Þ"/>
            </a:pPr>
            <a:r>
              <a:rPr lang="fr-FR" dirty="0">
                <a:latin typeface="Arial"/>
                <a:cs typeface="Arial"/>
              </a:rPr>
              <a:t>Diagnostic</a:t>
            </a:r>
            <a:r>
              <a:rPr lang="fr-FR" baseline="0" dirty="0">
                <a:latin typeface="Arial"/>
                <a:cs typeface="Arial"/>
              </a:rPr>
              <a:t> : Quel est le contexte?</a:t>
            </a:r>
          </a:p>
          <a:p>
            <a:pPr marL="799465" lvl="1" indent="-342900">
              <a:buFont typeface="Symbol" panose="05050102010706020507" pitchFamily="18" charset="2"/>
              <a:buChar char="Þ"/>
            </a:pPr>
            <a:r>
              <a:rPr lang="fr-FR" baseline="0" dirty="0"/>
              <a:t>Accessibilité, place dans la structure du territoire…</a:t>
            </a:r>
            <a:endParaRPr lang="fr-FR" baseline="0" dirty="0">
              <a:cs typeface="Calibri" panose="020F0502020204030204"/>
            </a:endParaRPr>
          </a:p>
          <a:p>
            <a:pPr marL="342900" indent="-342900">
              <a:buFont typeface="Symbol" panose="05050102010706020507" pitchFamily="18" charset="2"/>
              <a:buChar char="Þ"/>
            </a:pPr>
            <a:r>
              <a:rPr lang="fr-FR" baseline="0" dirty="0"/>
              <a:t>Stratégique : </a:t>
            </a:r>
            <a:r>
              <a:rPr lang="fr-FR" dirty="0"/>
              <a:t>Faut-il densifier ? Intensifier ? </a:t>
            </a:r>
            <a:r>
              <a:rPr lang="fr-FR" dirty="0" err="1"/>
              <a:t>Mixifier</a:t>
            </a:r>
            <a:r>
              <a:rPr lang="fr-FR" dirty="0"/>
              <a:t>? …</a:t>
            </a:r>
            <a:endParaRPr lang="fr-FR" baseline="0" dirty="0"/>
          </a:p>
        </p:txBody>
      </p:sp>
      <p:sp>
        <p:nvSpPr>
          <p:cNvPr id="4" name="Espace réservé du texte 3">
            <a:extLst>
              <a:ext uri="{FF2B5EF4-FFF2-40B4-BE49-F238E27FC236}">
                <a16:creationId xmlns:a16="http://schemas.microsoft.com/office/drawing/2014/main" id="{E59147A3-D9F1-4CBA-80AD-448E623EE3D5}"/>
              </a:ext>
            </a:extLst>
          </p:cNvPr>
          <p:cNvSpPr>
            <a:spLocks noGrp="1"/>
          </p:cNvSpPr>
          <p:nvPr>
            <p:ph type="body" idx="11"/>
          </p:nvPr>
        </p:nvSpPr>
        <p:spPr/>
        <p:txBody>
          <a:bodyPr/>
          <a:lstStyle/>
          <a:p>
            <a:endParaRPr lang="fr-BE"/>
          </a:p>
        </p:txBody>
      </p:sp>
      <p:pic>
        <p:nvPicPr>
          <p:cNvPr id="5" name="Graphique 4" descr="Carte avec repère avec un remplissage uni">
            <a:extLst>
              <a:ext uri="{FF2B5EF4-FFF2-40B4-BE49-F238E27FC236}">
                <a16:creationId xmlns:a16="http://schemas.microsoft.com/office/drawing/2014/main" id="{61F2626C-52B1-7F3B-15F4-7163147892B3}"/>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819908" y="-10341"/>
            <a:ext cx="1199870" cy="1199870"/>
          </a:xfrm>
          <a:prstGeom prst="rect">
            <a:avLst/>
          </a:prstGeom>
        </p:spPr>
      </p:pic>
      <p:pic>
        <p:nvPicPr>
          <p:cNvPr id="8" name="Image 7">
            <a:extLst>
              <a:ext uri="{FF2B5EF4-FFF2-40B4-BE49-F238E27FC236}">
                <a16:creationId xmlns:a16="http://schemas.microsoft.com/office/drawing/2014/main" id="{7FC4BA9E-1598-C87E-DA0B-31476027E84F}"/>
              </a:ext>
            </a:extLst>
          </p:cNvPr>
          <p:cNvPicPr>
            <a:picLocks noChangeAspect="1"/>
          </p:cNvPicPr>
          <p:nvPr/>
        </p:nvPicPr>
        <p:blipFill>
          <a:blip r:embed="rId5"/>
          <a:stretch>
            <a:fillRect/>
          </a:stretch>
        </p:blipFill>
        <p:spPr>
          <a:xfrm rot="900000">
            <a:off x="6792108" y="1350470"/>
            <a:ext cx="3587763" cy="4870057"/>
          </a:xfrm>
          <a:prstGeom prst="rect">
            <a:avLst/>
          </a:prstGeom>
        </p:spPr>
      </p:pic>
    </p:spTree>
    <p:extLst>
      <p:ext uri="{BB962C8B-B14F-4D97-AF65-F5344CB8AC3E}">
        <p14:creationId xmlns:p14="http://schemas.microsoft.com/office/powerpoint/2010/main" val="3265004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2A205C51-9990-4440-AE8A-924EA64CA127}"/>
              </a:ext>
            </a:extLst>
          </p:cNvPr>
          <p:cNvSpPr>
            <a:spLocks noGrp="1"/>
          </p:cNvSpPr>
          <p:nvPr>
            <p:ph type="body" idx="11"/>
          </p:nvPr>
        </p:nvSpPr>
        <p:spPr/>
        <p:txBody>
          <a:bodyPr/>
          <a:lstStyle/>
          <a:p>
            <a:endParaRPr lang="fr-BE"/>
          </a:p>
        </p:txBody>
      </p:sp>
      <p:pic>
        <p:nvPicPr>
          <p:cNvPr id="3" name="Image 1">
            <a:extLst>
              <a:ext uri="{FF2B5EF4-FFF2-40B4-BE49-F238E27FC236}">
                <a16:creationId xmlns:a16="http://schemas.microsoft.com/office/drawing/2014/main" id="{0214F271-100F-4598-AA1C-1043C20809E8}"/>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5380"/>
          <a:stretch/>
        </p:blipFill>
        <p:spPr bwMode="auto">
          <a:xfrm>
            <a:off x="1827992" y="682077"/>
            <a:ext cx="8536015" cy="4779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re 1">
            <a:extLst>
              <a:ext uri="{FF2B5EF4-FFF2-40B4-BE49-F238E27FC236}">
                <a16:creationId xmlns:a16="http://schemas.microsoft.com/office/drawing/2014/main" id="{ECE2EFBD-0801-4B12-9321-099EB87DB641}"/>
              </a:ext>
            </a:extLst>
          </p:cNvPr>
          <p:cNvSpPr txBox="1">
            <a:spLocks/>
          </p:cNvSpPr>
          <p:nvPr/>
        </p:nvSpPr>
        <p:spPr>
          <a:xfrm>
            <a:off x="294814" y="352425"/>
            <a:ext cx="11595887" cy="824404"/>
          </a:xfrm>
          <a:prstGeom prst="rect">
            <a:avLst/>
          </a:prstGeom>
        </p:spPr>
        <p:txBody>
          <a:bodyPr/>
          <a:lstStyle>
            <a:lvl1pPr algn="l" defTabSz="914309"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b="1" dirty="0">
                <a:solidFill>
                  <a:srgbClr val="90AC50"/>
                </a:solidFill>
                <a:latin typeface="Arial" panose="020B0604020202020204" pitchFamily="34" charset="0"/>
                <a:cs typeface="Arial" panose="020B0604020202020204" pitchFamily="34" charset="0"/>
              </a:rPr>
              <a:t>Sobriété ?</a:t>
            </a:r>
            <a:endParaRPr lang="fr-BE" sz="2800" b="1" dirty="0">
              <a:solidFill>
                <a:srgbClr val="90AC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54647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7C3D1175-E1F8-1AC5-9735-E0F3C4A1BE08}"/>
              </a:ext>
            </a:extLst>
          </p:cNvPr>
          <p:cNvSpPr>
            <a:spLocks noGrp="1"/>
          </p:cNvSpPr>
          <p:nvPr>
            <p:ph type="body" idx="11"/>
          </p:nvPr>
        </p:nvSpPr>
        <p:spPr/>
        <p:txBody>
          <a:bodyPr/>
          <a:lstStyle/>
          <a:p>
            <a:endParaRPr lang="fr-BE"/>
          </a:p>
        </p:txBody>
      </p:sp>
      <p:sp>
        <p:nvSpPr>
          <p:cNvPr id="5" name="Titre 1">
            <a:extLst>
              <a:ext uri="{FF2B5EF4-FFF2-40B4-BE49-F238E27FC236}">
                <a16:creationId xmlns:a16="http://schemas.microsoft.com/office/drawing/2014/main" id="{96ECC654-E484-FCDB-19F2-3D3A5C208913}"/>
              </a:ext>
            </a:extLst>
          </p:cNvPr>
          <p:cNvSpPr txBox="1">
            <a:spLocks/>
          </p:cNvSpPr>
          <p:nvPr/>
        </p:nvSpPr>
        <p:spPr>
          <a:xfrm>
            <a:off x="307514" y="214769"/>
            <a:ext cx="11595887" cy="824404"/>
          </a:xfrm>
          <a:prstGeom prst="rect">
            <a:avLst/>
          </a:prstGeom>
        </p:spPr>
        <p:txBody>
          <a:bodyPr anchor="t">
            <a:normAutofit lnSpcReduction="10000"/>
          </a:bodyPr>
          <a:lstStyle>
            <a:lvl1pPr algn="l" defTabSz="914309" rtl="0" eaLnBrk="1" latinLnBrk="0" hangingPunct="1">
              <a:lnSpc>
                <a:spcPct val="90000"/>
              </a:lnSpc>
              <a:spcBef>
                <a:spcPct val="0"/>
              </a:spcBef>
              <a:buNone/>
              <a:defRPr sz="2800" b="1" kern="1200">
                <a:solidFill>
                  <a:srgbClr val="90AC50"/>
                </a:solidFill>
                <a:latin typeface="Arial" panose="020B0604020202020204" pitchFamily="34" charset="0"/>
                <a:ea typeface="+mj-ea"/>
                <a:cs typeface="Arial" panose="020B0604020202020204" pitchFamily="34" charset="0"/>
              </a:defRPr>
            </a:lvl1pPr>
          </a:lstStyle>
          <a:p>
            <a:r>
              <a:rPr lang="fr-FR" sz="2800" b="1" i="0" dirty="0">
                <a:solidFill>
                  <a:srgbClr val="FF0000"/>
                </a:solidFill>
                <a:effectLst/>
                <a:latin typeface="Arial" panose="020B0604020202020204" pitchFamily="34" charset="0"/>
              </a:rPr>
              <a:t>Analyse du potentiel de sobriété énergétique d’un quartier ?</a:t>
            </a:r>
            <a:r>
              <a:rPr lang="fr-FR" sz="2800" b="0" i="0" dirty="0">
                <a:solidFill>
                  <a:srgbClr val="FF0000"/>
                </a:solidFill>
                <a:effectLst/>
                <a:latin typeface="Arial" panose="020B0604020202020204" pitchFamily="34" charset="0"/>
              </a:rPr>
              <a:t> </a:t>
            </a:r>
            <a:br>
              <a:rPr lang="fr-FR" sz="2800" b="0" i="0" dirty="0">
                <a:solidFill>
                  <a:srgbClr val="FF0000"/>
                </a:solidFill>
                <a:effectLst/>
                <a:latin typeface="Arial" panose="020B0604020202020204" pitchFamily="34" charset="0"/>
              </a:rPr>
            </a:br>
            <a:r>
              <a:rPr lang="fr-FR" dirty="0"/>
              <a:t>Echelle supra : Situation du quartier	</a:t>
            </a:r>
            <a:endParaRPr lang="fr-BE" dirty="0"/>
          </a:p>
        </p:txBody>
      </p:sp>
      <p:pic>
        <p:nvPicPr>
          <p:cNvPr id="6" name="Graphique 5" descr="Carte avec repère avec un remplissage uni">
            <a:extLst>
              <a:ext uri="{FF2B5EF4-FFF2-40B4-BE49-F238E27FC236}">
                <a16:creationId xmlns:a16="http://schemas.microsoft.com/office/drawing/2014/main" id="{29BC1E43-9E36-08A9-5476-D8CADC02F1EA}"/>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819908" y="-10341"/>
            <a:ext cx="1199870" cy="1199870"/>
          </a:xfrm>
          <a:prstGeom prst="rect">
            <a:avLst/>
          </a:prstGeom>
        </p:spPr>
      </p:pic>
      <p:pic>
        <p:nvPicPr>
          <p:cNvPr id="7" name="Image 6">
            <a:extLst>
              <a:ext uri="{FF2B5EF4-FFF2-40B4-BE49-F238E27FC236}">
                <a16:creationId xmlns:a16="http://schemas.microsoft.com/office/drawing/2014/main" id="{237EA166-EDC2-19E5-3648-FCC9E7694B2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900000">
            <a:off x="452046" y="1263573"/>
            <a:ext cx="696672" cy="945668"/>
          </a:xfrm>
          <a:prstGeom prst="rect">
            <a:avLst/>
          </a:prstGeom>
        </p:spPr>
      </p:pic>
      <p:sp>
        <p:nvSpPr>
          <p:cNvPr id="9" name="ZoneTexte 8">
            <a:extLst>
              <a:ext uri="{FF2B5EF4-FFF2-40B4-BE49-F238E27FC236}">
                <a16:creationId xmlns:a16="http://schemas.microsoft.com/office/drawing/2014/main" id="{4CA80EC5-6974-331C-875A-3EF1228F8F6B}"/>
              </a:ext>
            </a:extLst>
          </p:cNvPr>
          <p:cNvSpPr txBox="1"/>
          <p:nvPr/>
        </p:nvSpPr>
        <p:spPr>
          <a:xfrm>
            <a:off x="1513805" y="921856"/>
            <a:ext cx="10105923" cy="5232202"/>
          </a:xfrm>
          <a:prstGeom prst="rect">
            <a:avLst/>
          </a:prstGeom>
          <a:noFill/>
        </p:spPr>
        <p:txBody>
          <a:bodyPr wrap="square" lIns="91440" tIns="45720" rIns="91440" bIns="45720" anchor="t">
            <a:spAutoFit/>
          </a:bodyPr>
          <a:lstStyle/>
          <a:p>
            <a:pPr marL="0" lvl="2" indent="-228600" algn="just">
              <a:buFont typeface="+mj-lt"/>
              <a:buAutoNum type="arabicPeriod"/>
              <a:tabLst>
                <a:tab pos="396240" algn="l"/>
                <a:tab pos="1626870" algn="l"/>
              </a:tabLst>
            </a:pPr>
            <a:r>
              <a:rPr lang="fr-FR" sz="2000" b="1" dirty="0">
                <a:solidFill>
                  <a:srgbClr val="000000"/>
                </a:solidFill>
                <a:effectLst/>
                <a:latin typeface="Helvetica Neue"/>
                <a:cs typeface="Arial" panose="020B0604020202020204" pitchFamily="34" charset="0"/>
              </a:rPr>
              <a:t> Localisation </a:t>
            </a:r>
            <a:endParaRPr lang="fr-BE" sz="2000" b="1" dirty="0">
              <a:solidFill>
                <a:srgbClr val="000000"/>
              </a:solidFill>
              <a:effectLst/>
              <a:latin typeface="Helvetica Neue"/>
              <a:cs typeface="Arial" panose="020B0604020202020204" pitchFamily="34" charset="0"/>
            </a:endParaRPr>
          </a:p>
          <a:p>
            <a:pPr algn="just"/>
            <a:r>
              <a:rPr lang="fr-FR" dirty="0">
                <a:solidFill>
                  <a:srgbClr val="000000"/>
                </a:solidFill>
                <a:effectLst/>
                <a:latin typeface="Helvetica Neue Light"/>
                <a:ea typeface="Times New Roman" panose="02020603050405020304" pitchFamily="18" charset="0"/>
                <a:cs typeface="Times New Roman" panose="02020603050405020304" pitchFamily="18" charset="0"/>
              </a:rPr>
              <a:t>Quelle est la localisation du quartier par rapport aux principales polarités ?</a:t>
            </a:r>
            <a:endParaRPr lang="fr-BE" dirty="0">
              <a:solidFill>
                <a:srgbClr val="000000"/>
              </a:solidFill>
              <a:effectLst/>
              <a:latin typeface="Helvetica Neue Light"/>
              <a:ea typeface="Times New Roman" panose="02020603050405020304" pitchFamily="18" charset="0"/>
              <a:cs typeface="Times New Roman" panose="02020603050405020304" pitchFamily="18" charset="0"/>
            </a:endParaRPr>
          </a:p>
          <a:p>
            <a:pPr algn="just"/>
            <a:r>
              <a:rPr lang="fr-FR" dirty="0">
                <a:solidFill>
                  <a:srgbClr val="000000"/>
                </a:solidFill>
                <a:effectLst/>
                <a:latin typeface="Helvetica Neue Light"/>
                <a:ea typeface="Times New Roman" panose="02020603050405020304" pitchFamily="18" charset="0"/>
                <a:cs typeface="Times New Roman" panose="02020603050405020304" pitchFamily="18" charset="0"/>
              </a:rPr>
              <a:t>Le quartier est-il localisé dans une ville, un bourg un village ? (voir note de recherche)</a:t>
            </a:r>
            <a:endParaRPr lang="fr-BE" dirty="0">
              <a:solidFill>
                <a:srgbClr val="000000"/>
              </a:solidFill>
              <a:effectLst/>
              <a:latin typeface="Helvetica Neue Light"/>
              <a:ea typeface="Times New Roman" panose="02020603050405020304" pitchFamily="18" charset="0"/>
              <a:cs typeface="Times New Roman" panose="02020603050405020304" pitchFamily="18" charset="0"/>
            </a:endParaRPr>
          </a:p>
          <a:p>
            <a:pPr marL="0" lvl="2" algn="just">
              <a:tabLst>
                <a:tab pos="396240" algn="l"/>
                <a:tab pos="1626870" algn="l"/>
              </a:tabLst>
            </a:pPr>
            <a:r>
              <a:rPr lang="fr-FR" sz="2000" b="1" dirty="0">
                <a:solidFill>
                  <a:srgbClr val="000000"/>
                </a:solidFill>
                <a:effectLst/>
                <a:latin typeface="Helvetica Neue"/>
                <a:cs typeface="Times New Roman" panose="02020603050405020304" pitchFamily="18" charset="0"/>
              </a:rPr>
              <a:t>2. Accessibilité</a:t>
            </a:r>
            <a:endParaRPr lang="fr-BE" sz="2000" b="1" dirty="0">
              <a:solidFill>
                <a:srgbClr val="000000"/>
              </a:solidFill>
              <a:effectLst/>
              <a:latin typeface="Helvetica Neue"/>
              <a:cs typeface="Times New Roman" panose="02020603050405020304" pitchFamily="18" charset="0"/>
            </a:endParaRPr>
          </a:p>
          <a:p>
            <a:pPr algn="just"/>
            <a:r>
              <a:rPr lang="fr-FR" dirty="0">
                <a:solidFill>
                  <a:srgbClr val="000000"/>
                </a:solidFill>
                <a:effectLst/>
                <a:latin typeface="Helvetica Neue Light"/>
                <a:ea typeface="Times New Roman" panose="02020603050405020304" pitchFamily="18" charset="0"/>
                <a:cs typeface="Times New Roman" panose="02020603050405020304" pitchFamily="18" charset="0"/>
              </a:rPr>
              <a:t>Quelle est l’accessibilité du quartier par rapport aux différents réseaux de transport ?</a:t>
            </a:r>
            <a:endParaRPr lang="fr-BE" dirty="0">
              <a:solidFill>
                <a:srgbClr val="000000"/>
              </a:solidFill>
              <a:effectLst/>
              <a:latin typeface="Helvetica Neue Light"/>
              <a:ea typeface="Times New Roman" panose="02020603050405020304" pitchFamily="18" charset="0"/>
              <a:cs typeface="Times New Roman" panose="02020603050405020304" pitchFamily="18" charset="0"/>
            </a:endParaRPr>
          </a:p>
          <a:p>
            <a:pPr algn="just"/>
            <a:r>
              <a:rPr lang="fr-FR" dirty="0">
                <a:solidFill>
                  <a:srgbClr val="000000"/>
                </a:solidFill>
                <a:effectLst/>
                <a:latin typeface="Helvetica Neue Light"/>
                <a:ea typeface="Times New Roman" panose="02020603050405020304" pitchFamily="18" charset="0"/>
                <a:cs typeface="Times New Roman" panose="02020603050405020304" pitchFamily="18" charset="0"/>
              </a:rPr>
              <a:t>Quelle est l’accessibilité aux quartiers voisins ? </a:t>
            </a:r>
            <a:endParaRPr lang="fr-BE" dirty="0">
              <a:solidFill>
                <a:srgbClr val="000000"/>
              </a:solidFill>
              <a:effectLst/>
              <a:latin typeface="Helvetica Neue Light"/>
              <a:ea typeface="Times New Roman" panose="02020603050405020304" pitchFamily="18" charset="0"/>
              <a:cs typeface="Times New Roman" panose="02020603050405020304" pitchFamily="18" charset="0"/>
            </a:endParaRPr>
          </a:p>
          <a:p>
            <a:pPr marL="0" lvl="2" algn="just">
              <a:tabLst>
                <a:tab pos="396240" algn="l"/>
                <a:tab pos="1626870" algn="l"/>
              </a:tabLst>
            </a:pPr>
            <a:r>
              <a:rPr lang="fr-FR" sz="2000" b="1" dirty="0">
                <a:solidFill>
                  <a:srgbClr val="000000"/>
                </a:solidFill>
                <a:effectLst/>
                <a:latin typeface="Helvetica Neue"/>
                <a:cs typeface="Arial" panose="020B0604020202020204" pitchFamily="34" charset="0"/>
              </a:rPr>
              <a:t>3. Fonctions</a:t>
            </a:r>
            <a:endParaRPr lang="fr-BE" sz="2000" b="1" dirty="0">
              <a:solidFill>
                <a:srgbClr val="000000"/>
              </a:solidFill>
              <a:effectLst/>
              <a:latin typeface="Helvetica Neue"/>
              <a:cs typeface="Arial" panose="020B0604020202020204" pitchFamily="34" charset="0"/>
            </a:endParaRPr>
          </a:p>
          <a:p>
            <a:pPr algn="just"/>
            <a:r>
              <a:rPr lang="fr-FR" dirty="0">
                <a:solidFill>
                  <a:srgbClr val="000000"/>
                </a:solidFill>
                <a:effectLst/>
                <a:latin typeface="Helvetica Neue Light"/>
                <a:ea typeface="Times New Roman" panose="02020603050405020304" pitchFamily="18" charset="0"/>
                <a:cs typeface="Times New Roman" panose="02020603050405020304" pitchFamily="18" charset="0"/>
              </a:rPr>
              <a:t>Quelle est la place du quartier dans la structure urbaine ? </a:t>
            </a:r>
            <a:endParaRPr lang="fr-BE" dirty="0">
              <a:solidFill>
                <a:srgbClr val="000000"/>
              </a:solidFill>
              <a:effectLst/>
              <a:latin typeface="Helvetica Neue Light"/>
              <a:ea typeface="Times New Roman" panose="02020603050405020304" pitchFamily="18" charset="0"/>
              <a:cs typeface="Times New Roman" panose="02020603050405020304" pitchFamily="18" charset="0"/>
            </a:endParaRPr>
          </a:p>
          <a:p>
            <a:pPr algn="just"/>
            <a:r>
              <a:rPr lang="fr-FR" dirty="0">
                <a:solidFill>
                  <a:srgbClr val="000000"/>
                </a:solidFill>
                <a:effectLst/>
                <a:latin typeface="Helvetica Neue Light"/>
                <a:ea typeface="Times New Roman" panose="02020603050405020304" pitchFamily="18" charset="0"/>
                <a:cs typeface="Times New Roman"/>
              </a:rPr>
              <a:t>Quelles sont les fonctions dominantes ?</a:t>
            </a:r>
            <a:r>
              <a:rPr lang="fr-FR" dirty="0">
                <a:solidFill>
                  <a:srgbClr val="000000"/>
                </a:solidFill>
                <a:latin typeface="Helvetica Neue Light"/>
                <a:ea typeface="Times New Roman" panose="02020603050405020304" pitchFamily="18" charset="0"/>
                <a:cs typeface="Times New Roman"/>
              </a:rPr>
              <a:t> Les fonctions absentes ? (résidentiel, services, commerces, économie)</a:t>
            </a:r>
            <a:endParaRPr lang="fr-BE" dirty="0">
              <a:solidFill>
                <a:srgbClr val="000000"/>
              </a:solidFill>
              <a:effectLst/>
              <a:latin typeface="Helvetica Neue Light"/>
              <a:ea typeface="Times New Roman" panose="02020603050405020304" pitchFamily="18" charset="0"/>
              <a:cs typeface="Times New Roman" panose="02020603050405020304" pitchFamily="18" charset="0"/>
            </a:endParaRPr>
          </a:p>
          <a:p>
            <a:pPr algn="just"/>
            <a:r>
              <a:rPr lang="fr-FR" dirty="0">
                <a:solidFill>
                  <a:srgbClr val="000000"/>
                </a:solidFill>
                <a:effectLst/>
                <a:latin typeface="Helvetica Neue Light"/>
                <a:ea typeface="Times New Roman" panose="02020603050405020304" pitchFamily="18" charset="0"/>
                <a:cs typeface="Times New Roman"/>
              </a:rPr>
              <a:t>Quelles complémentarités </a:t>
            </a:r>
            <a:r>
              <a:rPr lang="fr-FR" dirty="0">
                <a:solidFill>
                  <a:srgbClr val="000000"/>
                </a:solidFill>
                <a:latin typeface="Helvetica Neue Light"/>
                <a:ea typeface="Times New Roman" panose="02020603050405020304" pitchFamily="18" charset="0"/>
                <a:cs typeface="Times New Roman"/>
              </a:rPr>
              <a:t>exerce</a:t>
            </a:r>
            <a:r>
              <a:rPr lang="fr-FR" dirty="0">
                <a:solidFill>
                  <a:srgbClr val="000000"/>
                </a:solidFill>
                <a:effectLst/>
                <a:latin typeface="Helvetica Neue Light"/>
                <a:ea typeface="Times New Roman" panose="02020603050405020304" pitchFamily="18" charset="0"/>
                <a:cs typeface="Times New Roman"/>
              </a:rPr>
              <a:t> le quartier avec les quartiers voisins ?</a:t>
            </a:r>
            <a:endParaRPr lang="fr-BE" dirty="0">
              <a:solidFill>
                <a:srgbClr val="000000"/>
              </a:solidFill>
              <a:effectLst/>
              <a:latin typeface="Helvetica Neue Light"/>
              <a:ea typeface="Times New Roman" panose="02020603050405020304" pitchFamily="18" charset="0"/>
              <a:cs typeface="Times New Roman"/>
            </a:endParaRPr>
          </a:p>
          <a:p>
            <a:pPr marL="0" lvl="2" algn="just">
              <a:tabLst>
                <a:tab pos="396240" algn="l"/>
                <a:tab pos="1626870" algn="l"/>
              </a:tabLst>
            </a:pPr>
            <a:r>
              <a:rPr lang="fr-FR" sz="2000" b="1" dirty="0">
                <a:solidFill>
                  <a:srgbClr val="000000"/>
                </a:solidFill>
                <a:effectLst/>
                <a:latin typeface="Helvetica Neue"/>
                <a:cs typeface="Times New Roman" panose="02020603050405020304" pitchFamily="18" charset="0"/>
              </a:rPr>
              <a:t>4. Ambiances/qualité du cadre de vie</a:t>
            </a:r>
            <a:endParaRPr lang="fr-BE" sz="2000" b="1" dirty="0">
              <a:solidFill>
                <a:srgbClr val="000000"/>
              </a:solidFill>
              <a:effectLst/>
              <a:latin typeface="Helvetica Neue"/>
              <a:cs typeface="Times New Roman" panose="02020603050405020304" pitchFamily="18" charset="0"/>
            </a:endParaRPr>
          </a:p>
          <a:p>
            <a:pPr algn="just"/>
            <a:r>
              <a:rPr lang="fr-FR" dirty="0">
                <a:solidFill>
                  <a:srgbClr val="000000"/>
                </a:solidFill>
                <a:effectLst/>
                <a:latin typeface="Helvetica Neue Light"/>
                <a:ea typeface="Times New Roman" panose="02020603050405020304" pitchFamily="18" charset="0"/>
                <a:cs typeface="Times New Roman" panose="02020603050405020304" pitchFamily="18" charset="0"/>
              </a:rPr>
              <a:t>Quels sont les éléments qui contribuent à l’ambiance du quartier ? Caractérisez les. </a:t>
            </a:r>
            <a:endParaRPr lang="fr-BE" dirty="0">
              <a:solidFill>
                <a:srgbClr val="000000"/>
              </a:solidFill>
              <a:effectLst/>
              <a:latin typeface="Helvetica Neue Light"/>
              <a:ea typeface="Times New Roman" panose="02020603050405020304" pitchFamily="18" charset="0"/>
              <a:cs typeface="Times New Roman" panose="02020603050405020304" pitchFamily="18" charset="0"/>
            </a:endParaRPr>
          </a:p>
          <a:p>
            <a:pPr algn="just"/>
            <a:r>
              <a:rPr lang="fr-FR" dirty="0">
                <a:solidFill>
                  <a:srgbClr val="000000"/>
                </a:solidFill>
                <a:effectLst/>
                <a:latin typeface="Helvetica Neue Light"/>
                <a:ea typeface="Times New Roman" panose="02020603050405020304" pitchFamily="18" charset="0"/>
                <a:cs typeface="Times New Roman" panose="02020603050405020304" pitchFamily="18" charset="0"/>
              </a:rPr>
              <a:t>Quels sont les éléments qui contribuent à la qualité du cadre de vie du quartier ? Caractérisez-les. </a:t>
            </a:r>
            <a:endParaRPr lang="fr-BE" dirty="0">
              <a:solidFill>
                <a:srgbClr val="000000"/>
              </a:solidFill>
              <a:effectLst/>
              <a:latin typeface="Helvetica Neue Light"/>
              <a:ea typeface="Times New Roman" panose="02020603050405020304" pitchFamily="18" charset="0"/>
              <a:cs typeface="Times New Roman" panose="02020603050405020304" pitchFamily="18" charset="0"/>
            </a:endParaRPr>
          </a:p>
          <a:p>
            <a:pPr marL="0" lvl="2" algn="just">
              <a:tabLst>
                <a:tab pos="396240" algn="l"/>
                <a:tab pos="1626870" algn="l"/>
              </a:tabLst>
            </a:pPr>
            <a:r>
              <a:rPr lang="fr-FR" sz="2000" b="1" dirty="0">
                <a:solidFill>
                  <a:srgbClr val="000000"/>
                </a:solidFill>
                <a:effectLst/>
                <a:latin typeface="Helvetica Neue"/>
                <a:cs typeface="Arial" panose="020B0604020202020204" pitchFamily="34" charset="0"/>
              </a:rPr>
              <a:t>5. Type de tissus </a:t>
            </a:r>
            <a:endParaRPr lang="fr-BE" sz="2000" b="1" dirty="0">
              <a:solidFill>
                <a:srgbClr val="000000"/>
              </a:solidFill>
              <a:effectLst/>
              <a:latin typeface="Helvetica Neue"/>
              <a:cs typeface="Arial" panose="020B0604020202020204" pitchFamily="34" charset="0"/>
            </a:endParaRPr>
          </a:p>
          <a:p>
            <a:pPr algn="just"/>
            <a:r>
              <a:rPr lang="fr-FR" dirty="0">
                <a:solidFill>
                  <a:srgbClr val="000000"/>
                </a:solidFill>
                <a:effectLst/>
                <a:latin typeface="Helvetica Neue Light"/>
                <a:ea typeface="Times New Roman" panose="02020603050405020304" pitchFamily="18" charset="0"/>
                <a:cs typeface="Times New Roman" panose="02020603050405020304" pitchFamily="18" charset="0"/>
              </a:rPr>
              <a:t>Quelles sont les caractéristiques du tissu bâti ?</a:t>
            </a:r>
            <a:endParaRPr lang="fr-BE" dirty="0">
              <a:solidFill>
                <a:srgbClr val="000000"/>
              </a:solidFill>
              <a:effectLst/>
              <a:latin typeface="Helvetica Neue Light"/>
              <a:ea typeface="Times New Roman" panose="02020603050405020304" pitchFamily="18" charset="0"/>
              <a:cs typeface="Times New Roman" panose="02020603050405020304" pitchFamily="18" charset="0"/>
            </a:endParaRPr>
          </a:p>
          <a:p>
            <a:pPr algn="just"/>
            <a:r>
              <a:rPr lang="fr-FR" dirty="0">
                <a:solidFill>
                  <a:srgbClr val="000000"/>
                </a:solidFill>
                <a:effectLst/>
                <a:latin typeface="Helvetica Neue Light"/>
                <a:ea typeface="Times New Roman" panose="02020603050405020304" pitchFamily="18" charset="0"/>
                <a:cs typeface="Times New Roman" panose="02020603050405020304" pitchFamily="18" charset="0"/>
              </a:rPr>
              <a:t>Sur base de l’atlas des tissus bâtis quels sont les différents tissus bâtis que l’on retrouve dans le quartier ?</a:t>
            </a:r>
            <a:endParaRPr lang="fr-BE" dirty="0">
              <a:solidFill>
                <a:srgbClr val="000000"/>
              </a:solidFill>
              <a:effectLst/>
              <a:latin typeface="Helvetica Neue Ligh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11590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84D3FC-7945-4D62-ACE9-CBCFF50D0612}"/>
              </a:ext>
            </a:extLst>
          </p:cNvPr>
          <p:cNvSpPr>
            <a:spLocks noGrp="1"/>
          </p:cNvSpPr>
          <p:nvPr>
            <p:ph type="title"/>
          </p:nvPr>
        </p:nvSpPr>
        <p:spPr>
          <a:xfrm>
            <a:off x="307515" y="230600"/>
            <a:ext cx="8335487" cy="824404"/>
          </a:xfrm>
        </p:spPr>
        <p:txBody>
          <a:bodyPr>
            <a:normAutofit fontScale="90000"/>
          </a:bodyPr>
          <a:lstStyle/>
          <a:p>
            <a:r>
              <a:rPr lang="fr-FR" sz="2400" b="1" i="0" dirty="0">
                <a:solidFill>
                  <a:srgbClr val="FF0000"/>
                </a:solidFill>
                <a:effectLst/>
                <a:latin typeface="Arial" panose="020B0604020202020204" pitchFamily="34" charset="0"/>
              </a:rPr>
              <a:t>Analyse du potentiel de sobriété énergétique d’un quartier ?</a:t>
            </a:r>
            <a:r>
              <a:rPr lang="fr-FR" sz="2400" b="0" i="0" dirty="0">
                <a:solidFill>
                  <a:srgbClr val="FF0000"/>
                </a:solidFill>
                <a:effectLst/>
                <a:latin typeface="Arial" panose="020B0604020202020204" pitchFamily="34" charset="0"/>
              </a:rPr>
              <a:t> </a:t>
            </a:r>
            <a:br>
              <a:rPr lang="fr-FR" sz="2400" b="0" i="0" dirty="0">
                <a:solidFill>
                  <a:srgbClr val="FF0000"/>
                </a:solidFill>
                <a:effectLst/>
                <a:latin typeface="Arial" panose="020B0604020202020204" pitchFamily="34" charset="0"/>
              </a:rPr>
            </a:br>
            <a:r>
              <a:rPr lang="fr-FR" sz="2400" b="1" kern="1200" baseline="0" dirty="0">
                <a:solidFill>
                  <a:srgbClr val="90AC50"/>
                </a:solidFill>
                <a:effectLst/>
                <a:latin typeface="Arial" panose="020B0604020202020204" pitchFamily="34" charset="0"/>
                <a:ea typeface="+mj-ea"/>
                <a:cs typeface="Arial" panose="020B0604020202020204" pitchFamily="34" charset="0"/>
              </a:rPr>
              <a:t>Diagnostic à l’échelle du quartier : quel potentiel de sobriété énergétique ?</a:t>
            </a:r>
            <a:endParaRPr lang="fr-BE" sz="2400" dirty="0"/>
          </a:p>
        </p:txBody>
      </p:sp>
      <p:sp>
        <p:nvSpPr>
          <p:cNvPr id="3" name="Espace réservé du texte 2">
            <a:extLst>
              <a:ext uri="{FF2B5EF4-FFF2-40B4-BE49-F238E27FC236}">
                <a16:creationId xmlns:a16="http://schemas.microsoft.com/office/drawing/2014/main" id="{63AF7389-A98B-4B17-AFB1-BC51C8B3F21E}"/>
              </a:ext>
            </a:extLst>
          </p:cNvPr>
          <p:cNvSpPr>
            <a:spLocks noGrp="1"/>
          </p:cNvSpPr>
          <p:nvPr>
            <p:ph type="body" idx="1"/>
          </p:nvPr>
        </p:nvSpPr>
        <p:spPr>
          <a:xfrm>
            <a:off x="307515" y="1324054"/>
            <a:ext cx="8276415" cy="3721841"/>
          </a:xfrm>
        </p:spPr>
        <p:txBody>
          <a:bodyPr lIns="91440" tIns="45720" rIns="91440" bIns="45720" anchor="t"/>
          <a:lstStyle/>
          <a:p>
            <a:r>
              <a:rPr lang="fr-FR" dirty="0"/>
              <a:t>Base de travail : Les tissus urbanisés wallon -  Note de recherche</a:t>
            </a:r>
            <a:r>
              <a:rPr lang="fr-FR" baseline="0" dirty="0"/>
              <a:t> 57 </a:t>
            </a:r>
          </a:p>
          <a:p>
            <a:r>
              <a:rPr lang="fr-FR" dirty="0">
                <a:latin typeface="Arial"/>
                <a:cs typeface="Arial"/>
              </a:rPr>
              <a:t>Enrichie par une série de questions centrées sur la sobriété</a:t>
            </a:r>
            <a:endParaRPr lang="fr-FR" baseline="0" dirty="0">
              <a:latin typeface="Arial"/>
              <a:cs typeface="Arial"/>
            </a:endParaRPr>
          </a:p>
          <a:p>
            <a:endParaRPr lang="fr-FR" baseline="0" dirty="0"/>
          </a:p>
          <a:p>
            <a:r>
              <a:rPr lang="fr-FR" dirty="0"/>
              <a:t>Démarche : </a:t>
            </a:r>
            <a:endParaRPr lang="fr-FR" baseline="0" dirty="0"/>
          </a:p>
          <a:p>
            <a:r>
              <a:rPr lang="fr-FR" baseline="0" dirty="0"/>
              <a:t>- Documents et cartographie</a:t>
            </a:r>
          </a:p>
          <a:p>
            <a:pPr marL="342900" indent="-342900">
              <a:buFontTx/>
              <a:buChar char="-"/>
            </a:pPr>
            <a:r>
              <a:rPr lang="fr-FR" baseline="0" dirty="0"/>
              <a:t>Information de terrain</a:t>
            </a:r>
          </a:p>
          <a:p>
            <a:pPr marL="342900" indent="-342900">
              <a:buFontTx/>
              <a:buChar char="-"/>
            </a:pPr>
            <a:endParaRPr lang="fr-FR" dirty="0"/>
          </a:p>
          <a:p>
            <a:r>
              <a:rPr lang="fr-FR" baseline="0" dirty="0"/>
              <a:t>Objectif : Préparer la priorisation des actions</a:t>
            </a:r>
          </a:p>
          <a:p>
            <a:r>
              <a:rPr lang="fr-FR" dirty="0"/>
              <a:t>Focal : Qu’est-ce qui relève de </a:t>
            </a:r>
            <a:r>
              <a:rPr lang="fr-FR" baseline="0" dirty="0"/>
              <a:t>l’urbanisme et de l’aménagement du territoire ? </a:t>
            </a:r>
            <a:endParaRPr lang="fr-FR" dirty="0"/>
          </a:p>
        </p:txBody>
      </p:sp>
      <p:sp>
        <p:nvSpPr>
          <p:cNvPr id="4" name="Espace réservé du texte 3">
            <a:extLst>
              <a:ext uri="{FF2B5EF4-FFF2-40B4-BE49-F238E27FC236}">
                <a16:creationId xmlns:a16="http://schemas.microsoft.com/office/drawing/2014/main" id="{33F5DD25-7993-48DF-846B-DF83A885F3D1}"/>
              </a:ext>
            </a:extLst>
          </p:cNvPr>
          <p:cNvSpPr>
            <a:spLocks noGrp="1"/>
          </p:cNvSpPr>
          <p:nvPr>
            <p:ph type="body" idx="11"/>
          </p:nvPr>
        </p:nvSpPr>
        <p:spPr/>
        <p:txBody>
          <a:bodyPr/>
          <a:lstStyle/>
          <a:p>
            <a:endParaRPr lang="fr-BE"/>
          </a:p>
        </p:txBody>
      </p:sp>
      <p:pic>
        <p:nvPicPr>
          <p:cNvPr id="1026" name="Picture 2">
            <a:extLst>
              <a:ext uri="{FF2B5EF4-FFF2-40B4-BE49-F238E27FC236}">
                <a16:creationId xmlns:a16="http://schemas.microsoft.com/office/drawing/2014/main" id="{A4FA81D3-04A1-F420-2019-36AA04B344F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746145" y="1430929"/>
            <a:ext cx="3193105" cy="4534652"/>
          </a:xfrm>
          <a:prstGeom prst="rect">
            <a:avLst/>
          </a:prstGeom>
          <a:noFill/>
          <a:extLst>
            <a:ext uri="{909E8E84-426E-40DD-AFC4-6F175D3DCCD1}">
              <a14:hiddenFill xmlns:a14="http://schemas.microsoft.com/office/drawing/2010/main">
                <a:solidFill>
                  <a:srgbClr val="FFFFFF"/>
                </a:solidFill>
              </a14:hiddenFill>
            </a:ext>
          </a:extLst>
        </p:spPr>
      </p:pic>
      <p:pic>
        <p:nvPicPr>
          <p:cNvPr id="6" name="Graphique 5" descr="Presse-papiers mixte avec un remplissage uni">
            <a:extLst>
              <a:ext uri="{FF2B5EF4-FFF2-40B4-BE49-F238E27FC236}">
                <a16:creationId xmlns:a16="http://schemas.microsoft.com/office/drawing/2014/main" id="{59261136-ECE6-9A76-F1DB-51B189740DD9}"/>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757400" y="87965"/>
            <a:ext cx="1378723" cy="1378723"/>
          </a:xfrm>
          <a:prstGeom prst="rect">
            <a:avLst/>
          </a:prstGeom>
        </p:spPr>
      </p:pic>
    </p:spTree>
    <p:extLst>
      <p:ext uri="{BB962C8B-B14F-4D97-AF65-F5344CB8AC3E}">
        <p14:creationId xmlns:p14="http://schemas.microsoft.com/office/powerpoint/2010/main" val="41978966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10E15E-27B0-BCA3-595D-5678C59DA49F}"/>
              </a:ext>
            </a:extLst>
          </p:cNvPr>
          <p:cNvSpPr>
            <a:spLocks noGrp="1"/>
          </p:cNvSpPr>
          <p:nvPr>
            <p:ph type="title"/>
          </p:nvPr>
        </p:nvSpPr>
        <p:spPr/>
        <p:txBody>
          <a:bodyPr>
            <a:normAutofit fontScale="90000"/>
          </a:bodyPr>
          <a:lstStyle/>
          <a:p>
            <a:r>
              <a:rPr lang="fr-FR" sz="2800" b="1" i="0" dirty="0">
                <a:solidFill>
                  <a:srgbClr val="FF0000"/>
                </a:solidFill>
                <a:effectLst/>
                <a:latin typeface="Arial" panose="020B0604020202020204" pitchFamily="34" charset="0"/>
              </a:rPr>
              <a:t>Vers des territoires sobres !</a:t>
            </a:r>
            <a:r>
              <a:rPr lang="fr-FR" sz="2800" b="0" i="0" dirty="0">
                <a:solidFill>
                  <a:srgbClr val="FF0000"/>
                </a:solidFill>
                <a:effectLst/>
                <a:latin typeface="Arial" panose="020B0604020202020204" pitchFamily="34" charset="0"/>
              </a:rPr>
              <a:t> </a:t>
            </a:r>
            <a:br>
              <a:rPr lang="fr-FR" sz="2800" b="0" i="0" dirty="0">
                <a:solidFill>
                  <a:srgbClr val="FF0000"/>
                </a:solidFill>
                <a:effectLst/>
                <a:latin typeface="Arial" panose="020B0604020202020204" pitchFamily="34" charset="0"/>
              </a:rPr>
            </a:br>
            <a:r>
              <a:rPr lang="fr-FR" dirty="0"/>
              <a:t>Identification et priorisation des actions</a:t>
            </a:r>
            <a:endParaRPr lang="fr-BE" dirty="0"/>
          </a:p>
        </p:txBody>
      </p:sp>
      <p:sp>
        <p:nvSpPr>
          <p:cNvPr id="3" name="Espace réservé du texte 2">
            <a:extLst>
              <a:ext uri="{FF2B5EF4-FFF2-40B4-BE49-F238E27FC236}">
                <a16:creationId xmlns:a16="http://schemas.microsoft.com/office/drawing/2014/main" id="{95590FE5-03CE-0490-31B4-9F4A61FE8B97}"/>
              </a:ext>
            </a:extLst>
          </p:cNvPr>
          <p:cNvSpPr>
            <a:spLocks noGrp="1"/>
          </p:cNvSpPr>
          <p:nvPr>
            <p:ph type="body" idx="1"/>
          </p:nvPr>
        </p:nvSpPr>
        <p:spPr/>
        <p:txBody>
          <a:bodyPr/>
          <a:lstStyle/>
          <a:p>
            <a:r>
              <a:rPr lang="fr-FR" dirty="0"/>
              <a:t>Rôle de la commune</a:t>
            </a:r>
          </a:p>
          <a:p>
            <a:r>
              <a:rPr lang="fr-FR" dirty="0"/>
              <a:t>Liens avec l’urbanisme et aménagement du territoire </a:t>
            </a:r>
          </a:p>
          <a:p>
            <a:pPr lvl="1"/>
            <a:r>
              <a:rPr lang="fr-FR" dirty="0"/>
              <a:t>	Initiative communale : localisation des équipements, accompagnement et conseil à la population, projets divers…</a:t>
            </a:r>
          </a:p>
          <a:p>
            <a:pPr lvl="1"/>
            <a:r>
              <a:rPr lang="fr-FR" dirty="0"/>
              <a:t>	Outils : informels et formels, attention au blocage et à l’intégration de  ces thématiques</a:t>
            </a:r>
          </a:p>
          <a:p>
            <a:pPr lvl="1"/>
            <a:r>
              <a:rPr lang="fr-FR" dirty="0"/>
              <a:t>	Permis : contrôle</a:t>
            </a:r>
            <a:r>
              <a:rPr lang="fr-FR" baseline="0" dirty="0"/>
              <a:t> et gestion, conseil, réunion de projet…</a:t>
            </a:r>
          </a:p>
        </p:txBody>
      </p:sp>
      <p:sp>
        <p:nvSpPr>
          <p:cNvPr id="4" name="Espace réservé du texte 3">
            <a:extLst>
              <a:ext uri="{FF2B5EF4-FFF2-40B4-BE49-F238E27FC236}">
                <a16:creationId xmlns:a16="http://schemas.microsoft.com/office/drawing/2014/main" id="{C9ADAEB5-D0E4-7785-6E18-5BA38C0AD7EE}"/>
              </a:ext>
            </a:extLst>
          </p:cNvPr>
          <p:cNvSpPr>
            <a:spLocks noGrp="1"/>
          </p:cNvSpPr>
          <p:nvPr>
            <p:ph type="body" idx="11"/>
          </p:nvPr>
        </p:nvSpPr>
        <p:spPr/>
        <p:txBody>
          <a:bodyPr/>
          <a:lstStyle/>
          <a:p>
            <a:endParaRPr lang="fr-BE"/>
          </a:p>
        </p:txBody>
      </p:sp>
      <p:grpSp>
        <p:nvGrpSpPr>
          <p:cNvPr id="5" name="Groupe 4">
            <a:extLst>
              <a:ext uri="{FF2B5EF4-FFF2-40B4-BE49-F238E27FC236}">
                <a16:creationId xmlns:a16="http://schemas.microsoft.com/office/drawing/2014/main" id="{5BC16056-3772-8A1D-AD19-DE3156B20E03}"/>
              </a:ext>
            </a:extLst>
          </p:cNvPr>
          <p:cNvGrpSpPr/>
          <p:nvPr/>
        </p:nvGrpSpPr>
        <p:grpSpPr>
          <a:xfrm>
            <a:off x="10179989" y="-107621"/>
            <a:ext cx="2012011" cy="2011078"/>
            <a:chOff x="7162800" y="2025044"/>
            <a:chExt cx="4151117" cy="4151117"/>
          </a:xfrm>
        </p:grpSpPr>
        <p:pic>
          <p:nvPicPr>
            <p:cNvPr id="6" name="Graphique 5" descr="Tableau avec un remplissage uni">
              <a:extLst>
                <a:ext uri="{FF2B5EF4-FFF2-40B4-BE49-F238E27FC236}">
                  <a16:creationId xmlns:a16="http://schemas.microsoft.com/office/drawing/2014/main" id="{64D4683C-3CB6-D6E0-3668-68595CEBB603}"/>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162800" y="2025044"/>
              <a:ext cx="4151117" cy="4151117"/>
            </a:xfrm>
            <a:prstGeom prst="rect">
              <a:avLst/>
            </a:prstGeom>
          </p:spPr>
        </p:pic>
        <p:pic>
          <p:nvPicPr>
            <p:cNvPr id="7" name="Graphique 6" descr="Coche avec un remplissage uni">
              <a:extLst>
                <a:ext uri="{FF2B5EF4-FFF2-40B4-BE49-F238E27FC236}">
                  <a16:creationId xmlns:a16="http://schemas.microsoft.com/office/drawing/2014/main" id="{E64CF9D4-DC72-8966-22E8-DD983383946A}"/>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739523" y="2949446"/>
              <a:ext cx="914400" cy="914400"/>
            </a:xfrm>
            <a:prstGeom prst="rect">
              <a:avLst/>
            </a:prstGeom>
          </p:spPr>
        </p:pic>
        <p:pic>
          <p:nvPicPr>
            <p:cNvPr id="8" name="Graphique 7" descr="Fermer avec un remplissage uni">
              <a:extLst>
                <a:ext uri="{FF2B5EF4-FFF2-40B4-BE49-F238E27FC236}">
                  <a16:creationId xmlns:a16="http://schemas.microsoft.com/office/drawing/2014/main" id="{C1876ECD-FA95-F378-E523-22CC070D2850}"/>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903599" y="3748882"/>
              <a:ext cx="703439" cy="703439"/>
            </a:xfrm>
            <a:prstGeom prst="rect">
              <a:avLst/>
            </a:prstGeom>
          </p:spPr>
        </p:pic>
        <p:pic>
          <p:nvPicPr>
            <p:cNvPr id="9" name="Graphique 8" descr="Coche avec un remplissage uni">
              <a:extLst>
                <a:ext uri="{FF2B5EF4-FFF2-40B4-BE49-F238E27FC236}">
                  <a16:creationId xmlns:a16="http://schemas.microsoft.com/office/drawing/2014/main" id="{9294AD65-09C9-E661-92A5-048E194AB363}"/>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856916" y="4331048"/>
              <a:ext cx="914400" cy="914400"/>
            </a:xfrm>
            <a:prstGeom prst="rect">
              <a:avLst/>
            </a:prstGeom>
          </p:spPr>
        </p:pic>
      </p:grpSp>
      <p:grpSp>
        <p:nvGrpSpPr>
          <p:cNvPr id="10" name="Groupe 9">
            <a:extLst>
              <a:ext uri="{FF2B5EF4-FFF2-40B4-BE49-F238E27FC236}">
                <a16:creationId xmlns:a16="http://schemas.microsoft.com/office/drawing/2014/main" id="{5D3D7D73-DE9F-F901-3E72-11E809193E1F}"/>
              </a:ext>
            </a:extLst>
          </p:cNvPr>
          <p:cNvGrpSpPr/>
          <p:nvPr/>
        </p:nvGrpSpPr>
        <p:grpSpPr>
          <a:xfrm>
            <a:off x="3181742" y="4210537"/>
            <a:ext cx="8408646" cy="1488014"/>
            <a:chOff x="820507" y="3042915"/>
            <a:chExt cx="8408646" cy="1488014"/>
          </a:xfrm>
        </p:grpSpPr>
        <p:grpSp>
          <p:nvGrpSpPr>
            <p:cNvPr id="11" name="Groupe 10">
              <a:extLst>
                <a:ext uri="{FF2B5EF4-FFF2-40B4-BE49-F238E27FC236}">
                  <a16:creationId xmlns:a16="http://schemas.microsoft.com/office/drawing/2014/main" id="{24E5CE09-B4D0-CC71-F5B7-5B90785035BC}"/>
                </a:ext>
              </a:extLst>
            </p:cNvPr>
            <p:cNvGrpSpPr/>
            <p:nvPr/>
          </p:nvGrpSpPr>
          <p:grpSpPr>
            <a:xfrm>
              <a:off x="820507" y="3042915"/>
              <a:ext cx="8343371" cy="1450691"/>
              <a:chOff x="820507" y="3042915"/>
              <a:chExt cx="8343371" cy="1450691"/>
            </a:xfrm>
          </p:grpSpPr>
          <p:pic>
            <p:nvPicPr>
              <p:cNvPr id="14" name="Picture 2">
                <a:extLst>
                  <a:ext uri="{FF2B5EF4-FFF2-40B4-BE49-F238E27FC236}">
                    <a16:creationId xmlns:a16="http://schemas.microsoft.com/office/drawing/2014/main" id="{EB609AEC-5D39-741E-5775-13B1576397E9}"/>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820507" y="3042915"/>
                <a:ext cx="1628775" cy="95250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a:extLst>
                  <a:ext uri="{FF2B5EF4-FFF2-40B4-BE49-F238E27FC236}">
                    <a16:creationId xmlns:a16="http://schemas.microsoft.com/office/drawing/2014/main" id="{1A01D10F-4F9E-4331-9077-CBE40EF5A4EF}"/>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3114193" y="3042915"/>
                <a:ext cx="1409700" cy="95250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a:extLst>
                  <a:ext uri="{FF2B5EF4-FFF2-40B4-BE49-F238E27FC236}">
                    <a16:creationId xmlns:a16="http://schemas.microsoft.com/office/drawing/2014/main" id="{FCA30E10-687B-F306-99DB-F8207685F2FB}"/>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5352982" y="3123938"/>
                <a:ext cx="1504950" cy="1019176"/>
              </a:xfrm>
              <a:prstGeom prst="rect">
                <a:avLst/>
              </a:prstGeom>
              <a:noFill/>
              <a:extLst>
                <a:ext uri="{909E8E84-426E-40DD-AFC4-6F175D3DCCD1}">
                  <a14:hiddenFill xmlns:a14="http://schemas.microsoft.com/office/drawing/2010/main">
                    <a:solidFill>
                      <a:srgbClr val="FFFFFF"/>
                    </a:solidFill>
                  </a14:hiddenFill>
                </a:ext>
              </a:extLst>
            </p:spPr>
          </p:pic>
          <p:sp>
            <p:nvSpPr>
              <p:cNvPr id="17" name="ZoneTexte 16">
                <a:extLst>
                  <a:ext uri="{FF2B5EF4-FFF2-40B4-BE49-F238E27FC236}">
                    <a16:creationId xmlns:a16="http://schemas.microsoft.com/office/drawing/2014/main" id="{11CBCE2D-D889-2E41-C541-E95F2AC8A7F4}"/>
                  </a:ext>
                </a:extLst>
              </p:cNvPr>
              <p:cNvSpPr txBox="1"/>
              <p:nvPr/>
            </p:nvSpPr>
            <p:spPr>
              <a:xfrm>
                <a:off x="3047036" y="3247227"/>
                <a:ext cx="6094070" cy="584775"/>
              </a:xfrm>
              <a:prstGeom prst="rect">
                <a:avLst/>
              </a:prstGeom>
              <a:noFill/>
            </p:spPr>
            <p:txBody>
              <a:bodyPr wrap="square">
                <a:spAutoFit/>
              </a:bodyPr>
              <a:lstStyle/>
              <a:p>
                <a:r>
                  <a:rPr lang="fr-BE" sz="3200" dirty="0"/>
                  <a:t> </a:t>
                </a:r>
              </a:p>
            </p:txBody>
          </p:sp>
          <p:pic>
            <p:nvPicPr>
              <p:cNvPr id="18" name="Picture 10">
                <a:extLst>
                  <a:ext uri="{FF2B5EF4-FFF2-40B4-BE49-F238E27FC236}">
                    <a16:creationId xmlns:a16="http://schemas.microsoft.com/office/drawing/2014/main" id="{9E3B0F6A-708A-9FFB-B5B4-8C4ADE16602C}"/>
                  </a:ext>
                </a:extLst>
              </p:cNvPr>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7554153" y="3135936"/>
                <a:ext cx="1609725" cy="1114425"/>
              </a:xfrm>
              <a:prstGeom prst="rect">
                <a:avLst/>
              </a:prstGeom>
              <a:noFill/>
              <a:extLst>
                <a:ext uri="{909E8E84-426E-40DD-AFC4-6F175D3DCCD1}">
                  <a14:hiddenFill xmlns:a14="http://schemas.microsoft.com/office/drawing/2010/main">
                    <a:solidFill>
                      <a:srgbClr val="FFFFFF"/>
                    </a:solidFill>
                  </a14:hiddenFill>
                </a:ext>
              </a:extLst>
            </p:spPr>
          </p:pic>
          <p:sp>
            <p:nvSpPr>
              <p:cNvPr id="19" name="ZoneTexte 18">
                <a:extLst>
                  <a:ext uri="{FF2B5EF4-FFF2-40B4-BE49-F238E27FC236}">
                    <a16:creationId xmlns:a16="http://schemas.microsoft.com/office/drawing/2014/main" id="{EC4DC412-3EC8-5DB3-3D08-2F8A1DD5BE11}"/>
                  </a:ext>
                </a:extLst>
              </p:cNvPr>
              <p:cNvSpPr txBox="1"/>
              <p:nvPr/>
            </p:nvSpPr>
            <p:spPr>
              <a:xfrm>
                <a:off x="884606" y="4155052"/>
                <a:ext cx="6092456" cy="338554"/>
              </a:xfrm>
              <a:prstGeom prst="rect">
                <a:avLst/>
              </a:prstGeom>
              <a:noFill/>
            </p:spPr>
            <p:txBody>
              <a:bodyPr wrap="square">
                <a:spAutoFit/>
              </a:bodyPr>
              <a:lstStyle/>
              <a:p>
                <a:r>
                  <a:rPr lang="fr-BE" sz="1600" dirty="0"/>
                  <a:t> Protection</a:t>
                </a:r>
              </a:p>
            </p:txBody>
          </p:sp>
          <p:sp>
            <p:nvSpPr>
              <p:cNvPr id="20" name="ZoneTexte 19">
                <a:extLst>
                  <a:ext uri="{FF2B5EF4-FFF2-40B4-BE49-F238E27FC236}">
                    <a16:creationId xmlns:a16="http://schemas.microsoft.com/office/drawing/2014/main" id="{AF33C460-A652-67A5-4203-4D9E95CB27B6}"/>
                  </a:ext>
                </a:extLst>
              </p:cNvPr>
              <p:cNvSpPr txBox="1"/>
              <p:nvPr/>
            </p:nvSpPr>
            <p:spPr>
              <a:xfrm>
                <a:off x="3028122" y="4155052"/>
                <a:ext cx="6092456" cy="338554"/>
              </a:xfrm>
              <a:prstGeom prst="rect">
                <a:avLst/>
              </a:prstGeom>
              <a:noFill/>
            </p:spPr>
            <p:txBody>
              <a:bodyPr wrap="square">
                <a:spAutoFit/>
              </a:bodyPr>
              <a:lstStyle/>
              <a:p>
                <a:r>
                  <a:rPr lang="fr-BE" sz="1600" dirty="0"/>
                  <a:t> Consolidation</a:t>
                </a:r>
              </a:p>
            </p:txBody>
          </p:sp>
        </p:grpSp>
        <p:sp>
          <p:nvSpPr>
            <p:cNvPr id="12" name="ZoneTexte 11">
              <a:extLst>
                <a:ext uri="{FF2B5EF4-FFF2-40B4-BE49-F238E27FC236}">
                  <a16:creationId xmlns:a16="http://schemas.microsoft.com/office/drawing/2014/main" id="{D588FCA4-D7EA-8B80-9C90-2F5DE11CCFFD}"/>
                </a:ext>
              </a:extLst>
            </p:cNvPr>
            <p:cNvSpPr txBox="1"/>
            <p:nvPr/>
          </p:nvSpPr>
          <p:spPr>
            <a:xfrm>
              <a:off x="5323775" y="4192375"/>
              <a:ext cx="1840954" cy="338554"/>
            </a:xfrm>
            <a:prstGeom prst="rect">
              <a:avLst/>
            </a:prstGeom>
            <a:noFill/>
          </p:spPr>
          <p:txBody>
            <a:bodyPr wrap="square">
              <a:spAutoFit/>
            </a:bodyPr>
            <a:lstStyle/>
            <a:p>
              <a:r>
                <a:rPr lang="fr-BE" sz="1600" dirty="0"/>
                <a:t> Restructuration</a:t>
              </a:r>
            </a:p>
          </p:txBody>
        </p:sp>
        <p:sp>
          <p:nvSpPr>
            <p:cNvPr id="13" name="ZoneTexte 12">
              <a:extLst>
                <a:ext uri="{FF2B5EF4-FFF2-40B4-BE49-F238E27FC236}">
                  <a16:creationId xmlns:a16="http://schemas.microsoft.com/office/drawing/2014/main" id="{2DD702D0-68EB-8D2F-AE21-1F33823644AD}"/>
                </a:ext>
              </a:extLst>
            </p:cNvPr>
            <p:cNvSpPr txBox="1"/>
            <p:nvPr/>
          </p:nvSpPr>
          <p:spPr>
            <a:xfrm>
              <a:off x="7619428" y="4192375"/>
              <a:ext cx="1609725" cy="338554"/>
            </a:xfrm>
            <a:prstGeom prst="rect">
              <a:avLst/>
            </a:prstGeom>
            <a:noFill/>
          </p:spPr>
          <p:txBody>
            <a:bodyPr wrap="square">
              <a:spAutoFit/>
            </a:bodyPr>
            <a:lstStyle/>
            <a:p>
              <a:r>
                <a:rPr lang="fr-BE" sz="1600" dirty="0"/>
                <a:t> Développement</a:t>
              </a:r>
            </a:p>
          </p:txBody>
        </p:sp>
      </p:grpSp>
      <p:grpSp>
        <p:nvGrpSpPr>
          <p:cNvPr id="21" name="Groupe 20">
            <a:extLst>
              <a:ext uri="{FF2B5EF4-FFF2-40B4-BE49-F238E27FC236}">
                <a16:creationId xmlns:a16="http://schemas.microsoft.com/office/drawing/2014/main" id="{08C03F10-09A0-4736-1531-1D75F268912C}"/>
              </a:ext>
            </a:extLst>
          </p:cNvPr>
          <p:cNvGrpSpPr/>
          <p:nvPr/>
        </p:nvGrpSpPr>
        <p:grpSpPr>
          <a:xfrm>
            <a:off x="94834" y="3974667"/>
            <a:ext cx="2544778" cy="1772206"/>
            <a:chOff x="5922417" y="-592076"/>
            <a:chExt cx="4465121" cy="3109550"/>
          </a:xfrm>
        </p:grpSpPr>
        <p:sp>
          <p:nvSpPr>
            <p:cNvPr id="22" name="Ellipse 21">
              <a:extLst>
                <a:ext uri="{FF2B5EF4-FFF2-40B4-BE49-F238E27FC236}">
                  <a16:creationId xmlns:a16="http://schemas.microsoft.com/office/drawing/2014/main" id="{D4493D80-1AFF-B5D4-A410-D8172F56988F}"/>
                </a:ext>
              </a:extLst>
            </p:cNvPr>
            <p:cNvSpPr/>
            <p:nvPr/>
          </p:nvSpPr>
          <p:spPr>
            <a:xfrm>
              <a:off x="5977235" y="-592076"/>
              <a:ext cx="4410303" cy="310955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23" name="Ellipse 22">
              <a:extLst>
                <a:ext uri="{FF2B5EF4-FFF2-40B4-BE49-F238E27FC236}">
                  <a16:creationId xmlns:a16="http://schemas.microsoft.com/office/drawing/2014/main" id="{A4E6F10B-7DE3-9D48-6AE6-D14EC2B0598F}"/>
                </a:ext>
              </a:extLst>
            </p:cNvPr>
            <p:cNvSpPr/>
            <p:nvPr/>
          </p:nvSpPr>
          <p:spPr>
            <a:xfrm>
              <a:off x="5922417" y="-441959"/>
              <a:ext cx="2577072" cy="2959433"/>
            </a:xfrm>
            <a:prstGeom prst="ellipse">
              <a:avLst/>
            </a:prstGeom>
            <a:solidFill>
              <a:schemeClr val="tx2">
                <a:lumMod val="50000"/>
              </a:schemeClr>
            </a:solidFill>
            <a:ln>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24" name="Image 23">
              <a:extLst>
                <a:ext uri="{FF2B5EF4-FFF2-40B4-BE49-F238E27FC236}">
                  <a16:creationId xmlns:a16="http://schemas.microsoft.com/office/drawing/2014/main" id="{3D118CC3-301D-0003-3603-1C72E5638605}"/>
                </a:ext>
              </a:extLst>
            </p:cNvPr>
            <p:cNvPicPr>
              <a:picLocks noChangeAspect="1"/>
            </p:cNvPicPr>
            <p:nvPr/>
          </p:nvPicPr>
          <p:blipFill rotWithShape="1">
            <a:blip r:embed="rId12" cstate="screen">
              <a:clrChange>
                <a:clrFrom>
                  <a:srgbClr val="FFFFFF"/>
                </a:clrFrom>
                <a:clrTo>
                  <a:srgbClr val="FFFFFF">
                    <a:alpha val="0"/>
                  </a:srgbClr>
                </a:clrTo>
              </a:clrChange>
              <a:lum bright="70000" contrast="-70000"/>
              <a:extLst>
                <a:ext uri="{28A0092B-C50C-407E-A947-70E740481C1C}">
                  <a14:useLocalDpi xmlns:a14="http://schemas.microsoft.com/office/drawing/2010/main"/>
                </a:ext>
              </a:extLst>
            </a:blip>
            <a:srcRect l="-1" r="2761" b="6287"/>
            <a:stretch/>
          </p:blipFill>
          <p:spPr>
            <a:xfrm>
              <a:off x="6139856" y="1016030"/>
              <a:ext cx="1507841" cy="1317857"/>
            </a:xfrm>
            <a:prstGeom prst="rect">
              <a:avLst/>
            </a:prstGeom>
          </p:spPr>
        </p:pic>
        <p:pic>
          <p:nvPicPr>
            <p:cNvPr id="25" name="Image 24">
              <a:extLst>
                <a:ext uri="{FF2B5EF4-FFF2-40B4-BE49-F238E27FC236}">
                  <a16:creationId xmlns:a16="http://schemas.microsoft.com/office/drawing/2014/main" id="{3B8C5DC2-B684-FF78-04EA-5D198AA84FB1}"/>
                </a:ext>
              </a:extLst>
            </p:cNvPr>
            <p:cNvPicPr>
              <a:picLocks noChangeAspect="1"/>
            </p:cNvPicPr>
            <p:nvPr/>
          </p:nvPicPr>
          <p:blipFill>
            <a:blip r:embed="rId13" cstate="screen">
              <a:lum bright="70000" contrast="-70000"/>
              <a:extLst>
                <a:ext uri="{28A0092B-C50C-407E-A947-70E740481C1C}">
                  <a14:useLocalDpi xmlns:a14="http://schemas.microsoft.com/office/drawing/2010/main"/>
                </a:ext>
              </a:extLst>
            </a:blip>
            <a:stretch>
              <a:fillRect/>
            </a:stretch>
          </p:blipFill>
          <p:spPr>
            <a:xfrm>
              <a:off x="6451967" y="-57702"/>
              <a:ext cx="875420" cy="824661"/>
            </a:xfrm>
            <a:prstGeom prst="rect">
              <a:avLst/>
            </a:prstGeom>
          </p:spPr>
        </p:pic>
        <p:grpSp>
          <p:nvGrpSpPr>
            <p:cNvPr id="26" name="Groupe 25">
              <a:extLst>
                <a:ext uri="{FF2B5EF4-FFF2-40B4-BE49-F238E27FC236}">
                  <a16:creationId xmlns:a16="http://schemas.microsoft.com/office/drawing/2014/main" id="{E0A17964-8501-B224-64DA-2408AC9D7E22}"/>
                </a:ext>
              </a:extLst>
            </p:cNvPr>
            <p:cNvGrpSpPr/>
            <p:nvPr/>
          </p:nvGrpSpPr>
          <p:grpSpPr>
            <a:xfrm>
              <a:off x="8730426" y="80451"/>
              <a:ext cx="1289501" cy="815517"/>
              <a:chOff x="8226229" y="787757"/>
              <a:chExt cx="1475999" cy="933464"/>
            </a:xfrm>
          </p:grpSpPr>
          <p:sp>
            <p:nvSpPr>
              <p:cNvPr id="72" name="Forme libre 94">
                <a:extLst>
                  <a:ext uri="{FF2B5EF4-FFF2-40B4-BE49-F238E27FC236}">
                    <a16:creationId xmlns:a16="http://schemas.microsoft.com/office/drawing/2014/main" id="{50AC3D46-043F-32E7-F5FA-E94958652133}"/>
                  </a:ext>
                </a:extLst>
              </p:cNvPr>
              <p:cNvSpPr/>
              <p:nvPr/>
            </p:nvSpPr>
            <p:spPr>
              <a:xfrm rot="17100000">
                <a:off x="8593788" y="790773"/>
                <a:ext cx="797126" cy="1040753"/>
              </a:xfrm>
              <a:custGeom>
                <a:avLst/>
                <a:gdLst>
                  <a:gd name="connsiteX0" fmla="*/ 0 w 662940"/>
                  <a:gd name="connsiteY0" fmla="*/ 327660 h 693420"/>
                  <a:gd name="connsiteX1" fmla="*/ 327660 w 662940"/>
                  <a:gd name="connsiteY1" fmla="*/ 0 h 693420"/>
                  <a:gd name="connsiteX2" fmla="*/ 662940 w 662940"/>
                  <a:gd name="connsiteY2" fmla="*/ 647700 h 693420"/>
                  <a:gd name="connsiteX3" fmla="*/ 0 w 662940"/>
                  <a:gd name="connsiteY3" fmla="*/ 693420 h 693420"/>
                  <a:gd name="connsiteX4" fmla="*/ 236220 w 662940"/>
                  <a:gd name="connsiteY4" fmla="*/ 495300 h 693420"/>
                  <a:gd name="connsiteX5" fmla="*/ 0 w 662940"/>
                  <a:gd name="connsiteY5" fmla="*/ 327660 h 693420"/>
                  <a:gd name="connsiteX0" fmla="*/ 0 w 669940"/>
                  <a:gd name="connsiteY0" fmla="*/ 333999 h 699759"/>
                  <a:gd name="connsiteX1" fmla="*/ 327660 w 669940"/>
                  <a:gd name="connsiteY1" fmla="*/ 6339 h 699759"/>
                  <a:gd name="connsiteX2" fmla="*/ 662940 w 669940"/>
                  <a:gd name="connsiteY2" fmla="*/ 654039 h 699759"/>
                  <a:gd name="connsiteX3" fmla="*/ 0 w 669940"/>
                  <a:gd name="connsiteY3" fmla="*/ 699759 h 699759"/>
                  <a:gd name="connsiteX4" fmla="*/ 236220 w 669940"/>
                  <a:gd name="connsiteY4" fmla="*/ 501639 h 699759"/>
                  <a:gd name="connsiteX5" fmla="*/ 0 w 669940"/>
                  <a:gd name="connsiteY5" fmla="*/ 333999 h 699759"/>
                  <a:gd name="connsiteX0" fmla="*/ 665 w 670605"/>
                  <a:gd name="connsiteY0" fmla="*/ 333999 h 699759"/>
                  <a:gd name="connsiteX1" fmla="*/ 328325 w 670605"/>
                  <a:gd name="connsiteY1" fmla="*/ 6339 h 699759"/>
                  <a:gd name="connsiteX2" fmla="*/ 663605 w 670605"/>
                  <a:gd name="connsiteY2" fmla="*/ 654039 h 699759"/>
                  <a:gd name="connsiteX3" fmla="*/ 665 w 670605"/>
                  <a:gd name="connsiteY3" fmla="*/ 699759 h 699759"/>
                  <a:gd name="connsiteX4" fmla="*/ 236885 w 670605"/>
                  <a:gd name="connsiteY4" fmla="*/ 501639 h 699759"/>
                  <a:gd name="connsiteX5" fmla="*/ 665 w 670605"/>
                  <a:gd name="connsiteY5" fmla="*/ 333999 h 699759"/>
                  <a:gd name="connsiteX0" fmla="*/ 60328 w 730268"/>
                  <a:gd name="connsiteY0" fmla="*/ 333999 h 700823"/>
                  <a:gd name="connsiteX1" fmla="*/ 387988 w 730268"/>
                  <a:gd name="connsiteY1" fmla="*/ 6339 h 700823"/>
                  <a:gd name="connsiteX2" fmla="*/ 723268 w 730268"/>
                  <a:gd name="connsiteY2" fmla="*/ 654039 h 700823"/>
                  <a:gd name="connsiteX3" fmla="*/ 60328 w 730268"/>
                  <a:gd name="connsiteY3" fmla="*/ 699759 h 700823"/>
                  <a:gd name="connsiteX4" fmla="*/ 296548 w 730268"/>
                  <a:gd name="connsiteY4" fmla="*/ 501639 h 700823"/>
                  <a:gd name="connsiteX5" fmla="*/ 60328 w 730268"/>
                  <a:gd name="connsiteY5" fmla="*/ 333999 h 700823"/>
                  <a:gd name="connsiteX0" fmla="*/ 10681 w 680621"/>
                  <a:gd name="connsiteY0" fmla="*/ 333999 h 699759"/>
                  <a:gd name="connsiteX1" fmla="*/ 338341 w 680621"/>
                  <a:gd name="connsiteY1" fmla="*/ 6339 h 699759"/>
                  <a:gd name="connsiteX2" fmla="*/ 673621 w 680621"/>
                  <a:gd name="connsiteY2" fmla="*/ 654039 h 699759"/>
                  <a:gd name="connsiteX3" fmla="*/ 10681 w 680621"/>
                  <a:gd name="connsiteY3" fmla="*/ 699759 h 699759"/>
                  <a:gd name="connsiteX4" fmla="*/ 246901 w 680621"/>
                  <a:gd name="connsiteY4" fmla="*/ 501639 h 699759"/>
                  <a:gd name="connsiteX5" fmla="*/ 10681 w 680621"/>
                  <a:gd name="connsiteY5" fmla="*/ 333999 h 699759"/>
                  <a:gd name="connsiteX0" fmla="*/ 10681 w 734266"/>
                  <a:gd name="connsiteY0" fmla="*/ 333999 h 699759"/>
                  <a:gd name="connsiteX1" fmla="*/ 338341 w 734266"/>
                  <a:gd name="connsiteY1" fmla="*/ 6339 h 699759"/>
                  <a:gd name="connsiteX2" fmla="*/ 673621 w 734266"/>
                  <a:gd name="connsiteY2" fmla="*/ 654039 h 699759"/>
                  <a:gd name="connsiteX3" fmla="*/ 10681 w 734266"/>
                  <a:gd name="connsiteY3" fmla="*/ 699759 h 699759"/>
                  <a:gd name="connsiteX4" fmla="*/ 246901 w 734266"/>
                  <a:gd name="connsiteY4" fmla="*/ 501639 h 699759"/>
                  <a:gd name="connsiteX5" fmla="*/ 10681 w 734266"/>
                  <a:gd name="connsiteY5" fmla="*/ 333999 h 699759"/>
                  <a:gd name="connsiteX0" fmla="*/ 10681 w 751886"/>
                  <a:gd name="connsiteY0" fmla="*/ 333999 h 751555"/>
                  <a:gd name="connsiteX1" fmla="*/ 338341 w 751886"/>
                  <a:gd name="connsiteY1" fmla="*/ 6339 h 751555"/>
                  <a:gd name="connsiteX2" fmla="*/ 673621 w 751886"/>
                  <a:gd name="connsiteY2" fmla="*/ 654039 h 751555"/>
                  <a:gd name="connsiteX3" fmla="*/ 10681 w 751886"/>
                  <a:gd name="connsiteY3" fmla="*/ 699759 h 751555"/>
                  <a:gd name="connsiteX4" fmla="*/ 246901 w 751886"/>
                  <a:gd name="connsiteY4" fmla="*/ 501639 h 751555"/>
                  <a:gd name="connsiteX5" fmla="*/ 10681 w 751886"/>
                  <a:gd name="connsiteY5" fmla="*/ 333999 h 751555"/>
                  <a:gd name="connsiteX0" fmla="*/ 11383 w 752588"/>
                  <a:gd name="connsiteY0" fmla="*/ 333999 h 751555"/>
                  <a:gd name="connsiteX1" fmla="*/ 339043 w 752588"/>
                  <a:gd name="connsiteY1" fmla="*/ 6339 h 751555"/>
                  <a:gd name="connsiteX2" fmla="*/ 674323 w 752588"/>
                  <a:gd name="connsiteY2" fmla="*/ 654039 h 751555"/>
                  <a:gd name="connsiteX3" fmla="*/ 11383 w 752588"/>
                  <a:gd name="connsiteY3" fmla="*/ 699759 h 751555"/>
                  <a:gd name="connsiteX4" fmla="*/ 247603 w 752588"/>
                  <a:gd name="connsiteY4" fmla="*/ 501639 h 751555"/>
                  <a:gd name="connsiteX5" fmla="*/ 11383 w 752588"/>
                  <a:gd name="connsiteY5" fmla="*/ 333999 h 751555"/>
                  <a:gd name="connsiteX0" fmla="*/ 53766 w 794971"/>
                  <a:gd name="connsiteY0" fmla="*/ 333999 h 895445"/>
                  <a:gd name="connsiteX1" fmla="*/ 381426 w 794971"/>
                  <a:gd name="connsiteY1" fmla="*/ 6339 h 895445"/>
                  <a:gd name="connsiteX2" fmla="*/ 716706 w 794971"/>
                  <a:gd name="connsiteY2" fmla="*/ 654039 h 895445"/>
                  <a:gd name="connsiteX3" fmla="*/ 53766 w 794971"/>
                  <a:gd name="connsiteY3" fmla="*/ 699759 h 895445"/>
                  <a:gd name="connsiteX4" fmla="*/ 289986 w 794971"/>
                  <a:gd name="connsiteY4" fmla="*/ 501639 h 895445"/>
                  <a:gd name="connsiteX5" fmla="*/ 53766 w 794971"/>
                  <a:gd name="connsiteY5" fmla="*/ 333999 h 895445"/>
                  <a:gd name="connsiteX0" fmla="*/ 20870 w 793083"/>
                  <a:gd name="connsiteY0" fmla="*/ 208580 h 907186"/>
                  <a:gd name="connsiteX1" fmla="*/ 379010 w 793083"/>
                  <a:gd name="connsiteY1" fmla="*/ 18080 h 907186"/>
                  <a:gd name="connsiteX2" fmla="*/ 714290 w 793083"/>
                  <a:gd name="connsiteY2" fmla="*/ 665780 h 907186"/>
                  <a:gd name="connsiteX3" fmla="*/ 51350 w 793083"/>
                  <a:gd name="connsiteY3" fmla="*/ 711500 h 907186"/>
                  <a:gd name="connsiteX4" fmla="*/ 287570 w 793083"/>
                  <a:gd name="connsiteY4" fmla="*/ 513380 h 907186"/>
                  <a:gd name="connsiteX5" fmla="*/ 20870 w 793083"/>
                  <a:gd name="connsiteY5" fmla="*/ 208580 h 907186"/>
                  <a:gd name="connsiteX0" fmla="*/ 3505 w 775718"/>
                  <a:gd name="connsiteY0" fmla="*/ 208495 h 775279"/>
                  <a:gd name="connsiteX1" fmla="*/ 361645 w 775718"/>
                  <a:gd name="connsiteY1" fmla="*/ 17995 h 775279"/>
                  <a:gd name="connsiteX2" fmla="*/ 696925 w 775718"/>
                  <a:gd name="connsiteY2" fmla="*/ 665695 h 775279"/>
                  <a:gd name="connsiteX3" fmla="*/ 33985 w 775718"/>
                  <a:gd name="connsiteY3" fmla="*/ 711415 h 775279"/>
                  <a:gd name="connsiteX4" fmla="*/ 171145 w 775718"/>
                  <a:gd name="connsiteY4" fmla="*/ 505675 h 775279"/>
                  <a:gd name="connsiteX5" fmla="*/ 3505 w 775718"/>
                  <a:gd name="connsiteY5" fmla="*/ 208495 h 775279"/>
                  <a:gd name="connsiteX0" fmla="*/ 39320 w 811533"/>
                  <a:gd name="connsiteY0" fmla="*/ 208495 h 843834"/>
                  <a:gd name="connsiteX1" fmla="*/ 397460 w 811533"/>
                  <a:gd name="connsiteY1" fmla="*/ 17995 h 843834"/>
                  <a:gd name="connsiteX2" fmla="*/ 732740 w 811533"/>
                  <a:gd name="connsiteY2" fmla="*/ 665695 h 843834"/>
                  <a:gd name="connsiteX3" fmla="*/ 69800 w 811533"/>
                  <a:gd name="connsiteY3" fmla="*/ 711415 h 843834"/>
                  <a:gd name="connsiteX4" fmla="*/ 206960 w 811533"/>
                  <a:gd name="connsiteY4" fmla="*/ 505675 h 843834"/>
                  <a:gd name="connsiteX5" fmla="*/ 39320 w 811533"/>
                  <a:gd name="connsiteY5" fmla="*/ 208495 h 843834"/>
                  <a:gd name="connsiteX0" fmla="*/ 3763 w 701215"/>
                  <a:gd name="connsiteY0" fmla="*/ 208495 h 915529"/>
                  <a:gd name="connsiteX1" fmla="*/ 361903 w 701215"/>
                  <a:gd name="connsiteY1" fmla="*/ 17995 h 915529"/>
                  <a:gd name="connsiteX2" fmla="*/ 697183 w 701215"/>
                  <a:gd name="connsiteY2" fmla="*/ 665695 h 915529"/>
                  <a:gd name="connsiteX3" fmla="*/ 125683 w 701215"/>
                  <a:gd name="connsiteY3" fmla="*/ 833335 h 915529"/>
                  <a:gd name="connsiteX4" fmla="*/ 171403 w 701215"/>
                  <a:gd name="connsiteY4" fmla="*/ 505675 h 915529"/>
                  <a:gd name="connsiteX5" fmla="*/ 3763 w 701215"/>
                  <a:gd name="connsiteY5" fmla="*/ 208495 h 915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1215" h="915529">
                    <a:moveTo>
                      <a:pt x="3763" y="208495"/>
                    </a:moveTo>
                    <a:cubicBezTo>
                      <a:pt x="35513" y="127215"/>
                      <a:pt x="246333" y="-58205"/>
                      <a:pt x="361903" y="17995"/>
                    </a:cubicBezTo>
                    <a:cubicBezTo>
                      <a:pt x="477473" y="94195"/>
                      <a:pt x="736553" y="529805"/>
                      <a:pt x="697183" y="665695"/>
                    </a:cubicBezTo>
                    <a:cubicBezTo>
                      <a:pt x="657813" y="801585"/>
                      <a:pt x="342853" y="1042885"/>
                      <a:pt x="125683" y="833335"/>
                    </a:cubicBezTo>
                    <a:cubicBezTo>
                      <a:pt x="-91487" y="623785"/>
                      <a:pt x="191723" y="609815"/>
                      <a:pt x="171403" y="505675"/>
                    </a:cubicBezTo>
                    <a:cubicBezTo>
                      <a:pt x="151083" y="401535"/>
                      <a:pt x="-27987" y="289775"/>
                      <a:pt x="3763" y="208495"/>
                    </a:cubicBezTo>
                    <a:close/>
                  </a:path>
                </a:pathLst>
              </a:custGeom>
              <a:noFill/>
              <a:ln w="3175">
                <a:solidFill>
                  <a:schemeClr val="tx2">
                    <a:lumMod val="5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3" name="Forme libre 95">
                <a:extLst>
                  <a:ext uri="{FF2B5EF4-FFF2-40B4-BE49-F238E27FC236}">
                    <a16:creationId xmlns:a16="http://schemas.microsoft.com/office/drawing/2014/main" id="{5C54E88D-047D-89E9-F713-1F280892FDA5}"/>
                  </a:ext>
                </a:extLst>
              </p:cNvPr>
              <p:cNvSpPr/>
              <p:nvPr/>
            </p:nvSpPr>
            <p:spPr>
              <a:xfrm rot="17100000">
                <a:off x="8553788" y="802281"/>
                <a:ext cx="797126" cy="1040753"/>
              </a:xfrm>
              <a:custGeom>
                <a:avLst/>
                <a:gdLst>
                  <a:gd name="connsiteX0" fmla="*/ 0 w 662940"/>
                  <a:gd name="connsiteY0" fmla="*/ 327660 h 693420"/>
                  <a:gd name="connsiteX1" fmla="*/ 327660 w 662940"/>
                  <a:gd name="connsiteY1" fmla="*/ 0 h 693420"/>
                  <a:gd name="connsiteX2" fmla="*/ 662940 w 662940"/>
                  <a:gd name="connsiteY2" fmla="*/ 647700 h 693420"/>
                  <a:gd name="connsiteX3" fmla="*/ 0 w 662940"/>
                  <a:gd name="connsiteY3" fmla="*/ 693420 h 693420"/>
                  <a:gd name="connsiteX4" fmla="*/ 236220 w 662940"/>
                  <a:gd name="connsiteY4" fmla="*/ 495300 h 693420"/>
                  <a:gd name="connsiteX5" fmla="*/ 0 w 662940"/>
                  <a:gd name="connsiteY5" fmla="*/ 327660 h 693420"/>
                  <a:gd name="connsiteX0" fmla="*/ 0 w 669940"/>
                  <a:gd name="connsiteY0" fmla="*/ 333999 h 699759"/>
                  <a:gd name="connsiteX1" fmla="*/ 327660 w 669940"/>
                  <a:gd name="connsiteY1" fmla="*/ 6339 h 699759"/>
                  <a:gd name="connsiteX2" fmla="*/ 662940 w 669940"/>
                  <a:gd name="connsiteY2" fmla="*/ 654039 h 699759"/>
                  <a:gd name="connsiteX3" fmla="*/ 0 w 669940"/>
                  <a:gd name="connsiteY3" fmla="*/ 699759 h 699759"/>
                  <a:gd name="connsiteX4" fmla="*/ 236220 w 669940"/>
                  <a:gd name="connsiteY4" fmla="*/ 501639 h 699759"/>
                  <a:gd name="connsiteX5" fmla="*/ 0 w 669940"/>
                  <a:gd name="connsiteY5" fmla="*/ 333999 h 699759"/>
                  <a:gd name="connsiteX0" fmla="*/ 665 w 670605"/>
                  <a:gd name="connsiteY0" fmla="*/ 333999 h 699759"/>
                  <a:gd name="connsiteX1" fmla="*/ 328325 w 670605"/>
                  <a:gd name="connsiteY1" fmla="*/ 6339 h 699759"/>
                  <a:gd name="connsiteX2" fmla="*/ 663605 w 670605"/>
                  <a:gd name="connsiteY2" fmla="*/ 654039 h 699759"/>
                  <a:gd name="connsiteX3" fmla="*/ 665 w 670605"/>
                  <a:gd name="connsiteY3" fmla="*/ 699759 h 699759"/>
                  <a:gd name="connsiteX4" fmla="*/ 236885 w 670605"/>
                  <a:gd name="connsiteY4" fmla="*/ 501639 h 699759"/>
                  <a:gd name="connsiteX5" fmla="*/ 665 w 670605"/>
                  <a:gd name="connsiteY5" fmla="*/ 333999 h 699759"/>
                  <a:gd name="connsiteX0" fmla="*/ 60328 w 730268"/>
                  <a:gd name="connsiteY0" fmla="*/ 333999 h 700823"/>
                  <a:gd name="connsiteX1" fmla="*/ 387988 w 730268"/>
                  <a:gd name="connsiteY1" fmla="*/ 6339 h 700823"/>
                  <a:gd name="connsiteX2" fmla="*/ 723268 w 730268"/>
                  <a:gd name="connsiteY2" fmla="*/ 654039 h 700823"/>
                  <a:gd name="connsiteX3" fmla="*/ 60328 w 730268"/>
                  <a:gd name="connsiteY3" fmla="*/ 699759 h 700823"/>
                  <a:gd name="connsiteX4" fmla="*/ 296548 w 730268"/>
                  <a:gd name="connsiteY4" fmla="*/ 501639 h 700823"/>
                  <a:gd name="connsiteX5" fmla="*/ 60328 w 730268"/>
                  <a:gd name="connsiteY5" fmla="*/ 333999 h 700823"/>
                  <a:gd name="connsiteX0" fmla="*/ 10681 w 680621"/>
                  <a:gd name="connsiteY0" fmla="*/ 333999 h 699759"/>
                  <a:gd name="connsiteX1" fmla="*/ 338341 w 680621"/>
                  <a:gd name="connsiteY1" fmla="*/ 6339 h 699759"/>
                  <a:gd name="connsiteX2" fmla="*/ 673621 w 680621"/>
                  <a:gd name="connsiteY2" fmla="*/ 654039 h 699759"/>
                  <a:gd name="connsiteX3" fmla="*/ 10681 w 680621"/>
                  <a:gd name="connsiteY3" fmla="*/ 699759 h 699759"/>
                  <a:gd name="connsiteX4" fmla="*/ 246901 w 680621"/>
                  <a:gd name="connsiteY4" fmla="*/ 501639 h 699759"/>
                  <a:gd name="connsiteX5" fmla="*/ 10681 w 680621"/>
                  <a:gd name="connsiteY5" fmla="*/ 333999 h 699759"/>
                  <a:gd name="connsiteX0" fmla="*/ 10681 w 734266"/>
                  <a:gd name="connsiteY0" fmla="*/ 333999 h 699759"/>
                  <a:gd name="connsiteX1" fmla="*/ 338341 w 734266"/>
                  <a:gd name="connsiteY1" fmla="*/ 6339 h 699759"/>
                  <a:gd name="connsiteX2" fmla="*/ 673621 w 734266"/>
                  <a:gd name="connsiteY2" fmla="*/ 654039 h 699759"/>
                  <a:gd name="connsiteX3" fmla="*/ 10681 w 734266"/>
                  <a:gd name="connsiteY3" fmla="*/ 699759 h 699759"/>
                  <a:gd name="connsiteX4" fmla="*/ 246901 w 734266"/>
                  <a:gd name="connsiteY4" fmla="*/ 501639 h 699759"/>
                  <a:gd name="connsiteX5" fmla="*/ 10681 w 734266"/>
                  <a:gd name="connsiteY5" fmla="*/ 333999 h 699759"/>
                  <a:gd name="connsiteX0" fmla="*/ 10681 w 751886"/>
                  <a:gd name="connsiteY0" fmla="*/ 333999 h 751555"/>
                  <a:gd name="connsiteX1" fmla="*/ 338341 w 751886"/>
                  <a:gd name="connsiteY1" fmla="*/ 6339 h 751555"/>
                  <a:gd name="connsiteX2" fmla="*/ 673621 w 751886"/>
                  <a:gd name="connsiteY2" fmla="*/ 654039 h 751555"/>
                  <a:gd name="connsiteX3" fmla="*/ 10681 w 751886"/>
                  <a:gd name="connsiteY3" fmla="*/ 699759 h 751555"/>
                  <a:gd name="connsiteX4" fmla="*/ 246901 w 751886"/>
                  <a:gd name="connsiteY4" fmla="*/ 501639 h 751555"/>
                  <a:gd name="connsiteX5" fmla="*/ 10681 w 751886"/>
                  <a:gd name="connsiteY5" fmla="*/ 333999 h 751555"/>
                  <a:gd name="connsiteX0" fmla="*/ 11383 w 752588"/>
                  <a:gd name="connsiteY0" fmla="*/ 333999 h 751555"/>
                  <a:gd name="connsiteX1" fmla="*/ 339043 w 752588"/>
                  <a:gd name="connsiteY1" fmla="*/ 6339 h 751555"/>
                  <a:gd name="connsiteX2" fmla="*/ 674323 w 752588"/>
                  <a:gd name="connsiteY2" fmla="*/ 654039 h 751555"/>
                  <a:gd name="connsiteX3" fmla="*/ 11383 w 752588"/>
                  <a:gd name="connsiteY3" fmla="*/ 699759 h 751555"/>
                  <a:gd name="connsiteX4" fmla="*/ 247603 w 752588"/>
                  <a:gd name="connsiteY4" fmla="*/ 501639 h 751555"/>
                  <a:gd name="connsiteX5" fmla="*/ 11383 w 752588"/>
                  <a:gd name="connsiteY5" fmla="*/ 333999 h 751555"/>
                  <a:gd name="connsiteX0" fmla="*/ 53766 w 794971"/>
                  <a:gd name="connsiteY0" fmla="*/ 333999 h 895445"/>
                  <a:gd name="connsiteX1" fmla="*/ 381426 w 794971"/>
                  <a:gd name="connsiteY1" fmla="*/ 6339 h 895445"/>
                  <a:gd name="connsiteX2" fmla="*/ 716706 w 794971"/>
                  <a:gd name="connsiteY2" fmla="*/ 654039 h 895445"/>
                  <a:gd name="connsiteX3" fmla="*/ 53766 w 794971"/>
                  <a:gd name="connsiteY3" fmla="*/ 699759 h 895445"/>
                  <a:gd name="connsiteX4" fmla="*/ 289986 w 794971"/>
                  <a:gd name="connsiteY4" fmla="*/ 501639 h 895445"/>
                  <a:gd name="connsiteX5" fmla="*/ 53766 w 794971"/>
                  <a:gd name="connsiteY5" fmla="*/ 333999 h 895445"/>
                  <a:gd name="connsiteX0" fmla="*/ 20870 w 793083"/>
                  <a:gd name="connsiteY0" fmla="*/ 208580 h 907186"/>
                  <a:gd name="connsiteX1" fmla="*/ 379010 w 793083"/>
                  <a:gd name="connsiteY1" fmla="*/ 18080 h 907186"/>
                  <a:gd name="connsiteX2" fmla="*/ 714290 w 793083"/>
                  <a:gd name="connsiteY2" fmla="*/ 665780 h 907186"/>
                  <a:gd name="connsiteX3" fmla="*/ 51350 w 793083"/>
                  <a:gd name="connsiteY3" fmla="*/ 711500 h 907186"/>
                  <a:gd name="connsiteX4" fmla="*/ 287570 w 793083"/>
                  <a:gd name="connsiteY4" fmla="*/ 513380 h 907186"/>
                  <a:gd name="connsiteX5" fmla="*/ 20870 w 793083"/>
                  <a:gd name="connsiteY5" fmla="*/ 208580 h 907186"/>
                  <a:gd name="connsiteX0" fmla="*/ 3505 w 775718"/>
                  <a:gd name="connsiteY0" fmla="*/ 208495 h 775279"/>
                  <a:gd name="connsiteX1" fmla="*/ 361645 w 775718"/>
                  <a:gd name="connsiteY1" fmla="*/ 17995 h 775279"/>
                  <a:gd name="connsiteX2" fmla="*/ 696925 w 775718"/>
                  <a:gd name="connsiteY2" fmla="*/ 665695 h 775279"/>
                  <a:gd name="connsiteX3" fmla="*/ 33985 w 775718"/>
                  <a:gd name="connsiteY3" fmla="*/ 711415 h 775279"/>
                  <a:gd name="connsiteX4" fmla="*/ 171145 w 775718"/>
                  <a:gd name="connsiteY4" fmla="*/ 505675 h 775279"/>
                  <a:gd name="connsiteX5" fmla="*/ 3505 w 775718"/>
                  <a:gd name="connsiteY5" fmla="*/ 208495 h 775279"/>
                  <a:gd name="connsiteX0" fmla="*/ 39320 w 811533"/>
                  <a:gd name="connsiteY0" fmla="*/ 208495 h 843834"/>
                  <a:gd name="connsiteX1" fmla="*/ 397460 w 811533"/>
                  <a:gd name="connsiteY1" fmla="*/ 17995 h 843834"/>
                  <a:gd name="connsiteX2" fmla="*/ 732740 w 811533"/>
                  <a:gd name="connsiteY2" fmla="*/ 665695 h 843834"/>
                  <a:gd name="connsiteX3" fmla="*/ 69800 w 811533"/>
                  <a:gd name="connsiteY3" fmla="*/ 711415 h 843834"/>
                  <a:gd name="connsiteX4" fmla="*/ 206960 w 811533"/>
                  <a:gd name="connsiteY4" fmla="*/ 505675 h 843834"/>
                  <a:gd name="connsiteX5" fmla="*/ 39320 w 811533"/>
                  <a:gd name="connsiteY5" fmla="*/ 208495 h 843834"/>
                  <a:gd name="connsiteX0" fmla="*/ 3763 w 701215"/>
                  <a:gd name="connsiteY0" fmla="*/ 208495 h 915529"/>
                  <a:gd name="connsiteX1" fmla="*/ 361903 w 701215"/>
                  <a:gd name="connsiteY1" fmla="*/ 17995 h 915529"/>
                  <a:gd name="connsiteX2" fmla="*/ 697183 w 701215"/>
                  <a:gd name="connsiteY2" fmla="*/ 665695 h 915529"/>
                  <a:gd name="connsiteX3" fmla="*/ 125683 w 701215"/>
                  <a:gd name="connsiteY3" fmla="*/ 833335 h 915529"/>
                  <a:gd name="connsiteX4" fmla="*/ 171403 w 701215"/>
                  <a:gd name="connsiteY4" fmla="*/ 505675 h 915529"/>
                  <a:gd name="connsiteX5" fmla="*/ 3763 w 701215"/>
                  <a:gd name="connsiteY5" fmla="*/ 208495 h 915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1215" h="915529">
                    <a:moveTo>
                      <a:pt x="3763" y="208495"/>
                    </a:moveTo>
                    <a:cubicBezTo>
                      <a:pt x="35513" y="127215"/>
                      <a:pt x="246333" y="-58205"/>
                      <a:pt x="361903" y="17995"/>
                    </a:cubicBezTo>
                    <a:cubicBezTo>
                      <a:pt x="477473" y="94195"/>
                      <a:pt x="736553" y="529805"/>
                      <a:pt x="697183" y="665695"/>
                    </a:cubicBezTo>
                    <a:cubicBezTo>
                      <a:pt x="657813" y="801585"/>
                      <a:pt x="342853" y="1042885"/>
                      <a:pt x="125683" y="833335"/>
                    </a:cubicBezTo>
                    <a:cubicBezTo>
                      <a:pt x="-91487" y="623785"/>
                      <a:pt x="191723" y="609815"/>
                      <a:pt x="171403" y="505675"/>
                    </a:cubicBezTo>
                    <a:cubicBezTo>
                      <a:pt x="151083" y="401535"/>
                      <a:pt x="-27987" y="289775"/>
                      <a:pt x="3763" y="208495"/>
                    </a:cubicBezTo>
                    <a:close/>
                  </a:path>
                </a:pathLst>
              </a:custGeom>
              <a:noFill/>
              <a:ln>
                <a:solidFill>
                  <a:schemeClr val="tx2">
                    <a:lumMod val="50000"/>
                  </a:schemeClr>
                </a:solidFill>
                <a:prstDash val="dash"/>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4" name="Forme libre 65">
                <a:extLst>
                  <a:ext uri="{FF2B5EF4-FFF2-40B4-BE49-F238E27FC236}">
                    <a16:creationId xmlns:a16="http://schemas.microsoft.com/office/drawing/2014/main" id="{09C71650-7EB8-710F-FA32-2101DDBC43C4}"/>
                  </a:ext>
                </a:extLst>
              </p:cNvPr>
              <p:cNvSpPr/>
              <p:nvPr/>
            </p:nvSpPr>
            <p:spPr>
              <a:xfrm>
                <a:off x="8226229" y="871517"/>
                <a:ext cx="1475999" cy="623386"/>
              </a:xfrm>
              <a:custGeom>
                <a:avLst/>
                <a:gdLst>
                  <a:gd name="connsiteX0" fmla="*/ 1351721 w 1351721"/>
                  <a:gd name="connsiteY0" fmla="*/ 0 h 596348"/>
                  <a:gd name="connsiteX1" fmla="*/ 1033669 w 1351721"/>
                  <a:gd name="connsiteY1" fmla="*/ 53008 h 596348"/>
                  <a:gd name="connsiteX2" fmla="*/ 887895 w 1351721"/>
                  <a:gd name="connsiteY2" fmla="*/ 304800 h 596348"/>
                  <a:gd name="connsiteX3" fmla="*/ 689113 w 1351721"/>
                  <a:gd name="connsiteY3" fmla="*/ 583095 h 596348"/>
                  <a:gd name="connsiteX4" fmla="*/ 450573 w 1351721"/>
                  <a:gd name="connsiteY4" fmla="*/ 477078 h 596348"/>
                  <a:gd name="connsiteX5" fmla="*/ 0 w 1351721"/>
                  <a:gd name="connsiteY5" fmla="*/ 596348 h 596348"/>
                  <a:gd name="connsiteX0" fmla="*/ 1565022 w 1565022"/>
                  <a:gd name="connsiteY0" fmla="*/ 0 h 660985"/>
                  <a:gd name="connsiteX1" fmla="*/ 1246970 w 1565022"/>
                  <a:gd name="connsiteY1" fmla="*/ 53008 h 660985"/>
                  <a:gd name="connsiteX2" fmla="*/ 1101196 w 1565022"/>
                  <a:gd name="connsiteY2" fmla="*/ 304800 h 660985"/>
                  <a:gd name="connsiteX3" fmla="*/ 902414 w 1565022"/>
                  <a:gd name="connsiteY3" fmla="*/ 583095 h 660985"/>
                  <a:gd name="connsiteX4" fmla="*/ 663874 w 1565022"/>
                  <a:gd name="connsiteY4" fmla="*/ 477078 h 660985"/>
                  <a:gd name="connsiteX5" fmla="*/ 0 w 1565022"/>
                  <a:gd name="connsiteY5" fmla="*/ 660985 h 660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022" h="660985">
                    <a:moveTo>
                      <a:pt x="1565022" y="0"/>
                    </a:moveTo>
                    <a:lnTo>
                      <a:pt x="1246970" y="53008"/>
                    </a:lnTo>
                    <a:lnTo>
                      <a:pt x="1101196" y="304800"/>
                    </a:lnTo>
                    <a:lnTo>
                      <a:pt x="902414" y="583095"/>
                    </a:lnTo>
                    <a:lnTo>
                      <a:pt x="663874" y="477078"/>
                    </a:lnTo>
                    <a:cubicBezTo>
                      <a:pt x="513683" y="516835"/>
                      <a:pt x="150191" y="621228"/>
                      <a:pt x="0" y="660985"/>
                    </a:cubicBezTo>
                  </a:path>
                </a:pathLst>
              </a:custGeom>
              <a:noFill/>
              <a:ln w="952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orme libre 66">
                <a:extLst>
                  <a:ext uri="{FF2B5EF4-FFF2-40B4-BE49-F238E27FC236}">
                    <a16:creationId xmlns:a16="http://schemas.microsoft.com/office/drawing/2014/main" id="{D3D88B94-91E6-051A-8EE2-76C4C479E191}"/>
                  </a:ext>
                </a:extLst>
              </p:cNvPr>
              <p:cNvSpPr/>
              <p:nvPr/>
            </p:nvSpPr>
            <p:spPr>
              <a:xfrm>
                <a:off x="8446369" y="787757"/>
                <a:ext cx="1152649" cy="841767"/>
              </a:xfrm>
              <a:custGeom>
                <a:avLst/>
                <a:gdLst>
                  <a:gd name="connsiteX0" fmla="*/ 0 w 1033670"/>
                  <a:gd name="connsiteY0" fmla="*/ 0 h 795130"/>
                  <a:gd name="connsiteX1" fmla="*/ 397566 w 1033670"/>
                  <a:gd name="connsiteY1" fmla="*/ 304800 h 795130"/>
                  <a:gd name="connsiteX2" fmla="*/ 808383 w 1033670"/>
                  <a:gd name="connsiteY2" fmla="*/ 795130 h 795130"/>
                  <a:gd name="connsiteX3" fmla="*/ 954157 w 1033670"/>
                  <a:gd name="connsiteY3" fmla="*/ 675861 h 795130"/>
                  <a:gd name="connsiteX4" fmla="*/ 1033670 w 1033670"/>
                  <a:gd name="connsiteY4" fmla="*/ 742121 h 795130"/>
                  <a:gd name="connsiteX0" fmla="*/ 0 w 1198466"/>
                  <a:gd name="connsiteY0" fmla="*/ 0 h 875226"/>
                  <a:gd name="connsiteX1" fmla="*/ 397566 w 1198466"/>
                  <a:gd name="connsiteY1" fmla="*/ 304800 h 875226"/>
                  <a:gd name="connsiteX2" fmla="*/ 808383 w 1198466"/>
                  <a:gd name="connsiteY2" fmla="*/ 795130 h 875226"/>
                  <a:gd name="connsiteX3" fmla="*/ 954157 w 1198466"/>
                  <a:gd name="connsiteY3" fmla="*/ 675861 h 875226"/>
                  <a:gd name="connsiteX4" fmla="*/ 1198466 w 1198466"/>
                  <a:gd name="connsiteY4" fmla="*/ 875226 h 875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466" h="875226">
                    <a:moveTo>
                      <a:pt x="0" y="0"/>
                    </a:moveTo>
                    <a:lnTo>
                      <a:pt x="397566" y="304800"/>
                    </a:lnTo>
                    <a:lnTo>
                      <a:pt x="808383" y="795130"/>
                    </a:lnTo>
                    <a:lnTo>
                      <a:pt x="954157" y="675861"/>
                    </a:lnTo>
                    <a:cubicBezTo>
                      <a:pt x="980661" y="697948"/>
                      <a:pt x="1171962" y="853139"/>
                      <a:pt x="1198466" y="875226"/>
                    </a:cubicBezTo>
                  </a:path>
                </a:pathLst>
              </a:custGeom>
              <a:noFill/>
              <a:ln w="952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e 26">
              <a:extLst>
                <a:ext uri="{FF2B5EF4-FFF2-40B4-BE49-F238E27FC236}">
                  <a16:creationId xmlns:a16="http://schemas.microsoft.com/office/drawing/2014/main" id="{3D22B472-5452-BD60-5CFD-44ABF7AF7D96}"/>
                </a:ext>
              </a:extLst>
            </p:cNvPr>
            <p:cNvGrpSpPr/>
            <p:nvPr/>
          </p:nvGrpSpPr>
          <p:grpSpPr>
            <a:xfrm>
              <a:off x="8659827" y="991715"/>
              <a:ext cx="1100168" cy="1138255"/>
              <a:chOff x="9040528" y="2500161"/>
              <a:chExt cx="2302661" cy="2382378"/>
            </a:xfrm>
          </p:grpSpPr>
          <p:grpSp>
            <p:nvGrpSpPr>
              <p:cNvPr id="32" name="Groupe 31">
                <a:extLst>
                  <a:ext uri="{FF2B5EF4-FFF2-40B4-BE49-F238E27FC236}">
                    <a16:creationId xmlns:a16="http://schemas.microsoft.com/office/drawing/2014/main" id="{FEEC4977-4E6B-AE40-3E72-8A62245CA27F}"/>
                  </a:ext>
                </a:extLst>
              </p:cNvPr>
              <p:cNvGrpSpPr/>
              <p:nvPr/>
            </p:nvGrpSpPr>
            <p:grpSpPr>
              <a:xfrm>
                <a:off x="9040528" y="2500161"/>
                <a:ext cx="2302661" cy="2382378"/>
                <a:chOff x="9396217" y="2025126"/>
                <a:chExt cx="1552402" cy="1606146"/>
              </a:xfrm>
            </p:grpSpPr>
            <p:cxnSp>
              <p:nvCxnSpPr>
                <p:cNvPr id="63" name="Connecteur droit 2">
                  <a:extLst>
                    <a:ext uri="{FF2B5EF4-FFF2-40B4-BE49-F238E27FC236}">
                      <a16:creationId xmlns:a16="http://schemas.microsoft.com/office/drawing/2014/main" id="{6FB7537A-05D9-56EB-A45E-F423A4F7A753}"/>
                    </a:ext>
                  </a:extLst>
                </p:cNvPr>
                <p:cNvCxnSpPr>
                  <a:cxnSpLocks noChangeShapeType="1"/>
                </p:cNvCxnSpPr>
                <p:nvPr/>
              </p:nvCxnSpPr>
              <p:spPr bwMode="auto">
                <a:xfrm>
                  <a:off x="9586145" y="2025126"/>
                  <a:ext cx="0" cy="1606146"/>
                </a:xfrm>
                <a:prstGeom prst="line">
                  <a:avLst/>
                </a:prstGeom>
                <a:noFill/>
                <a:ln w="9525" algn="ctr">
                  <a:solidFill>
                    <a:schemeClr val="tx2">
                      <a:lumMod val="50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Connecteur droit 15">
                  <a:extLst>
                    <a:ext uri="{FF2B5EF4-FFF2-40B4-BE49-F238E27FC236}">
                      <a16:creationId xmlns:a16="http://schemas.microsoft.com/office/drawing/2014/main" id="{6FE4A1DC-66C1-67E7-AFEA-9E48EBE50C4E}"/>
                    </a:ext>
                  </a:extLst>
                </p:cNvPr>
                <p:cNvCxnSpPr>
                  <a:cxnSpLocks noChangeShapeType="1"/>
                </p:cNvCxnSpPr>
                <p:nvPr/>
              </p:nvCxnSpPr>
              <p:spPr bwMode="auto">
                <a:xfrm>
                  <a:off x="9966344" y="2025126"/>
                  <a:ext cx="0" cy="1606146"/>
                </a:xfrm>
                <a:prstGeom prst="line">
                  <a:avLst/>
                </a:prstGeom>
                <a:noFill/>
                <a:ln w="9525" algn="ctr">
                  <a:solidFill>
                    <a:schemeClr val="tx2">
                      <a:lumMod val="50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Connecteur droit 16">
                  <a:extLst>
                    <a:ext uri="{FF2B5EF4-FFF2-40B4-BE49-F238E27FC236}">
                      <a16:creationId xmlns:a16="http://schemas.microsoft.com/office/drawing/2014/main" id="{CC61D4CF-0E08-5F1A-57BE-8A0686183086}"/>
                    </a:ext>
                  </a:extLst>
                </p:cNvPr>
                <p:cNvCxnSpPr>
                  <a:cxnSpLocks noChangeShapeType="1"/>
                </p:cNvCxnSpPr>
                <p:nvPr/>
              </p:nvCxnSpPr>
              <p:spPr bwMode="auto">
                <a:xfrm>
                  <a:off x="10356404" y="2025126"/>
                  <a:ext cx="0" cy="1606146"/>
                </a:xfrm>
                <a:prstGeom prst="line">
                  <a:avLst/>
                </a:prstGeom>
                <a:noFill/>
                <a:ln w="9525" algn="ctr">
                  <a:solidFill>
                    <a:schemeClr val="tx2">
                      <a:lumMod val="50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Connecteur droit 17">
                  <a:extLst>
                    <a:ext uri="{FF2B5EF4-FFF2-40B4-BE49-F238E27FC236}">
                      <a16:creationId xmlns:a16="http://schemas.microsoft.com/office/drawing/2014/main" id="{0B9E0910-3BD6-C1D7-456A-A0D52AB9556C}"/>
                    </a:ext>
                  </a:extLst>
                </p:cNvPr>
                <p:cNvCxnSpPr>
                  <a:cxnSpLocks noChangeShapeType="1"/>
                </p:cNvCxnSpPr>
                <p:nvPr/>
              </p:nvCxnSpPr>
              <p:spPr bwMode="auto">
                <a:xfrm>
                  <a:off x="10725717" y="2025126"/>
                  <a:ext cx="0" cy="1606146"/>
                </a:xfrm>
                <a:prstGeom prst="line">
                  <a:avLst/>
                </a:prstGeom>
                <a:noFill/>
                <a:ln w="9525" algn="ctr">
                  <a:solidFill>
                    <a:schemeClr val="tx2">
                      <a:lumMod val="50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67" name="Groupe 3">
                  <a:extLst>
                    <a:ext uri="{FF2B5EF4-FFF2-40B4-BE49-F238E27FC236}">
                      <a16:creationId xmlns:a16="http://schemas.microsoft.com/office/drawing/2014/main" id="{E4C86C25-E14A-6ED0-7FF5-5274F313D78B}"/>
                    </a:ext>
                  </a:extLst>
                </p:cNvPr>
                <p:cNvGrpSpPr>
                  <a:grpSpLocks/>
                </p:cNvGrpSpPr>
                <p:nvPr/>
              </p:nvGrpSpPr>
              <p:grpSpPr bwMode="auto">
                <a:xfrm rot="5400000">
                  <a:off x="9582906" y="2069056"/>
                  <a:ext cx="1179024" cy="1552402"/>
                  <a:chOff x="712912" y="4144963"/>
                  <a:chExt cx="432048" cy="588565"/>
                </a:xfrm>
              </p:grpSpPr>
              <p:cxnSp>
                <p:nvCxnSpPr>
                  <p:cNvPr id="68" name="Connecteur droit 18">
                    <a:extLst>
                      <a:ext uri="{FF2B5EF4-FFF2-40B4-BE49-F238E27FC236}">
                        <a16:creationId xmlns:a16="http://schemas.microsoft.com/office/drawing/2014/main" id="{A4A5AEDD-2E74-03C1-06AA-E8FE163C8379}"/>
                      </a:ext>
                    </a:extLst>
                  </p:cNvPr>
                  <p:cNvCxnSpPr>
                    <a:cxnSpLocks noChangeShapeType="1"/>
                  </p:cNvCxnSpPr>
                  <p:nvPr/>
                </p:nvCxnSpPr>
                <p:spPr bwMode="auto">
                  <a:xfrm>
                    <a:off x="712912" y="4144963"/>
                    <a:ext cx="0" cy="588565"/>
                  </a:xfrm>
                  <a:prstGeom prst="line">
                    <a:avLst/>
                  </a:prstGeom>
                  <a:noFill/>
                  <a:ln w="9525" algn="ctr">
                    <a:solidFill>
                      <a:schemeClr val="tx2">
                        <a:lumMod val="50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Connecteur droit 19">
                    <a:extLst>
                      <a:ext uri="{FF2B5EF4-FFF2-40B4-BE49-F238E27FC236}">
                        <a16:creationId xmlns:a16="http://schemas.microsoft.com/office/drawing/2014/main" id="{7A5C9F24-19C5-9969-2965-A6ED75AD9920}"/>
                      </a:ext>
                    </a:extLst>
                  </p:cNvPr>
                  <p:cNvCxnSpPr>
                    <a:cxnSpLocks noChangeShapeType="1"/>
                  </p:cNvCxnSpPr>
                  <p:nvPr/>
                </p:nvCxnSpPr>
                <p:spPr bwMode="auto">
                  <a:xfrm>
                    <a:off x="865312" y="4144963"/>
                    <a:ext cx="0" cy="588565"/>
                  </a:xfrm>
                  <a:prstGeom prst="line">
                    <a:avLst/>
                  </a:prstGeom>
                  <a:noFill/>
                  <a:ln w="9525" algn="ctr">
                    <a:solidFill>
                      <a:schemeClr val="tx2">
                        <a:lumMod val="50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Connecteur droit 20">
                    <a:extLst>
                      <a:ext uri="{FF2B5EF4-FFF2-40B4-BE49-F238E27FC236}">
                        <a16:creationId xmlns:a16="http://schemas.microsoft.com/office/drawing/2014/main" id="{7B51D265-DCC8-D6C3-D353-44A1B1A0A2C5}"/>
                      </a:ext>
                    </a:extLst>
                  </p:cNvPr>
                  <p:cNvCxnSpPr>
                    <a:cxnSpLocks noChangeShapeType="1"/>
                  </p:cNvCxnSpPr>
                  <p:nvPr/>
                </p:nvCxnSpPr>
                <p:spPr bwMode="auto">
                  <a:xfrm>
                    <a:off x="1008516" y="4144963"/>
                    <a:ext cx="0" cy="588565"/>
                  </a:xfrm>
                  <a:prstGeom prst="line">
                    <a:avLst/>
                  </a:prstGeom>
                  <a:noFill/>
                  <a:ln w="9525" algn="ctr">
                    <a:solidFill>
                      <a:schemeClr val="tx2">
                        <a:lumMod val="50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Connecteur droit 21">
                    <a:extLst>
                      <a:ext uri="{FF2B5EF4-FFF2-40B4-BE49-F238E27FC236}">
                        <a16:creationId xmlns:a16="http://schemas.microsoft.com/office/drawing/2014/main" id="{DB100FFB-BCAB-A8ED-DB6C-FCDC8D47B1B0}"/>
                      </a:ext>
                    </a:extLst>
                  </p:cNvPr>
                  <p:cNvCxnSpPr>
                    <a:cxnSpLocks noChangeShapeType="1"/>
                  </p:cNvCxnSpPr>
                  <p:nvPr/>
                </p:nvCxnSpPr>
                <p:spPr bwMode="auto">
                  <a:xfrm>
                    <a:off x="1144960" y="4144963"/>
                    <a:ext cx="0" cy="588565"/>
                  </a:xfrm>
                  <a:prstGeom prst="line">
                    <a:avLst/>
                  </a:prstGeom>
                  <a:noFill/>
                  <a:ln w="9525" algn="ctr">
                    <a:solidFill>
                      <a:schemeClr val="tx2">
                        <a:lumMod val="50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33" name="Groupe 32">
                <a:extLst>
                  <a:ext uri="{FF2B5EF4-FFF2-40B4-BE49-F238E27FC236}">
                    <a16:creationId xmlns:a16="http://schemas.microsoft.com/office/drawing/2014/main" id="{33C2AAA4-7F9D-D5B0-D691-A5672CE1D34D}"/>
                  </a:ext>
                </a:extLst>
              </p:cNvPr>
              <p:cNvGrpSpPr/>
              <p:nvPr/>
            </p:nvGrpSpPr>
            <p:grpSpPr>
              <a:xfrm>
                <a:off x="10204679" y="3037255"/>
                <a:ext cx="539069" cy="557731"/>
                <a:chOff x="9396217" y="2025126"/>
                <a:chExt cx="1552402" cy="1606146"/>
              </a:xfrm>
            </p:grpSpPr>
            <p:cxnSp>
              <p:nvCxnSpPr>
                <p:cNvPr id="54" name="Connecteur droit 2">
                  <a:extLst>
                    <a:ext uri="{FF2B5EF4-FFF2-40B4-BE49-F238E27FC236}">
                      <a16:creationId xmlns:a16="http://schemas.microsoft.com/office/drawing/2014/main" id="{40AAB06A-7017-C991-3752-2A475064E455}"/>
                    </a:ext>
                  </a:extLst>
                </p:cNvPr>
                <p:cNvCxnSpPr>
                  <a:cxnSpLocks noChangeShapeType="1"/>
                </p:cNvCxnSpPr>
                <p:nvPr/>
              </p:nvCxnSpPr>
              <p:spPr bwMode="auto">
                <a:xfrm>
                  <a:off x="9586145" y="2025126"/>
                  <a:ext cx="0" cy="1606146"/>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Connecteur droit 15">
                  <a:extLst>
                    <a:ext uri="{FF2B5EF4-FFF2-40B4-BE49-F238E27FC236}">
                      <a16:creationId xmlns:a16="http://schemas.microsoft.com/office/drawing/2014/main" id="{8365C859-382C-ABD3-D032-581823AB418C}"/>
                    </a:ext>
                  </a:extLst>
                </p:cNvPr>
                <p:cNvCxnSpPr>
                  <a:cxnSpLocks noChangeShapeType="1"/>
                </p:cNvCxnSpPr>
                <p:nvPr/>
              </p:nvCxnSpPr>
              <p:spPr bwMode="auto">
                <a:xfrm>
                  <a:off x="9966344" y="2025126"/>
                  <a:ext cx="0" cy="1606146"/>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Connecteur droit 16">
                  <a:extLst>
                    <a:ext uri="{FF2B5EF4-FFF2-40B4-BE49-F238E27FC236}">
                      <a16:creationId xmlns:a16="http://schemas.microsoft.com/office/drawing/2014/main" id="{1DF4372E-0E82-9E0E-8D7D-E43ADA0ADF28}"/>
                    </a:ext>
                  </a:extLst>
                </p:cNvPr>
                <p:cNvCxnSpPr>
                  <a:cxnSpLocks noChangeShapeType="1"/>
                </p:cNvCxnSpPr>
                <p:nvPr/>
              </p:nvCxnSpPr>
              <p:spPr bwMode="auto">
                <a:xfrm>
                  <a:off x="10356404" y="2025126"/>
                  <a:ext cx="0" cy="1606146"/>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Connecteur droit 17">
                  <a:extLst>
                    <a:ext uri="{FF2B5EF4-FFF2-40B4-BE49-F238E27FC236}">
                      <a16:creationId xmlns:a16="http://schemas.microsoft.com/office/drawing/2014/main" id="{AB428FC9-D61C-877C-14E7-03EE3346237B}"/>
                    </a:ext>
                  </a:extLst>
                </p:cNvPr>
                <p:cNvCxnSpPr>
                  <a:cxnSpLocks noChangeShapeType="1"/>
                </p:cNvCxnSpPr>
                <p:nvPr/>
              </p:nvCxnSpPr>
              <p:spPr bwMode="auto">
                <a:xfrm>
                  <a:off x="10725717" y="2025126"/>
                  <a:ext cx="0" cy="1606146"/>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58" name="Groupe 3">
                  <a:extLst>
                    <a:ext uri="{FF2B5EF4-FFF2-40B4-BE49-F238E27FC236}">
                      <a16:creationId xmlns:a16="http://schemas.microsoft.com/office/drawing/2014/main" id="{DD9F4CB8-1304-A4DE-EC41-12C3E7D11D9A}"/>
                    </a:ext>
                  </a:extLst>
                </p:cNvPr>
                <p:cNvGrpSpPr>
                  <a:grpSpLocks/>
                </p:cNvGrpSpPr>
                <p:nvPr/>
              </p:nvGrpSpPr>
              <p:grpSpPr bwMode="auto">
                <a:xfrm rot="5400000">
                  <a:off x="9582906" y="2069056"/>
                  <a:ext cx="1179024" cy="1552402"/>
                  <a:chOff x="712912" y="4144963"/>
                  <a:chExt cx="432048" cy="588565"/>
                </a:xfrm>
              </p:grpSpPr>
              <p:cxnSp>
                <p:nvCxnSpPr>
                  <p:cNvPr id="59" name="Connecteur droit 18">
                    <a:extLst>
                      <a:ext uri="{FF2B5EF4-FFF2-40B4-BE49-F238E27FC236}">
                        <a16:creationId xmlns:a16="http://schemas.microsoft.com/office/drawing/2014/main" id="{41DB1CB9-F2DD-12CB-23B4-52798D3F6607}"/>
                      </a:ext>
                    </a:extLst>
                  </p:cNvPr>
                  <p:cNvCxnSpPr>
                    <a:cxnSpLocks noChangeShapeType="1"/>
                  </p:cNvCxnSpPr>
                  <p:nvPr/>
                </p:nvCxnSpPr>
                <p:spPr bwMode="auto">
                  <a:xfrm>
                    <a:off x="712912" y="4144963"/>
                    <a:ext cx="0" cy="588565"/>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Connecteur droit 19">
                    <a:extLst>
                      <a:ext uri="{FF2B5EF4-FFF2-40B4-BE49-F238E27FC236}">
                        <a16:creationId xmlns:a16="http://schemas.microsoft.com/office/drawing/2014/main" id="{7E15C983-02B9-73D0-469A-062F2CA87010}"/>
                      </a:ext>
                    </a:extLst>
                  </p:cNvPr>
                  <p:cNvCxnSpPr>
                    <a:cxnSpLocks noChangeShapeType="1"/>
                  </p:cNvCxnSpPr>
                  <p:nvPr/>
                </p:nvCxnSpPr>
                <p:spPr bwMode="auto">
                  <a:xfrm>
                    <a:off x="865312" y="4144963"/>
                    <a:ext cx="0" cy="588565"/>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Connecteur droit 20">
                    <a:extLst>
                      <a:ext uri="{FF2B5EF4-FFF2-40B4-BE49-F238E27FC236}">
                        <a16:creationId xmlns:a16="http://schemas.microsoft.com/office/drawing/2014/main" id="{7B87249F-C704-D2FC-8B73-8F838F4BC8B2}"/>
                      </a:ext>
                    </a:extLst>
                  </p:cNvPr>
                  <p:cNvCxnSpPr>
                    <a:cxnSpLocks noChangeShapeType="1"/>
                  </p:cNvCxnSpPr>
                  <p:nvPr/>
                </p:nvCxnSpPr>
                <p:spPr bwMode="auto">
                  <a:xfrm>
                    <a:off x="1008516" y="4144963"/>
                    <a:ext cx="0" cy="588565"/>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Connecteur droit 21">
                    <a:extLst>
                      <a:ext uri="{FF2B5EF4-FFF2-40B4-BE49-F238E27FC236}">
                        <a16:creationId xmlns:a16="http://schemas.microsoft.com/office/drawing/2014/main" id="{EE57273E-29A6-4FFF-F8E6-B92BF5152232}"/>
                      </a:ext>
                    </a:extLst>
                  </p:cNvPr>
                  <p:cNvCxnSpPr>
                    <a:cxnSpLocks noChangeShapeType="1"/>
                  </p:cNvCxnSpPr>
                  <p:nvPr/>
                </p:nvCxnSpPr>
                <p:spPr bwMode="auto">
                  <a:xfrm>
                    <a:off x="1144960" y="4144963"/>
                    <a:ext cx="0" cy="588565"/>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34" name="Groupe 33">
                <a:extLst>
                  <a:ext uri="{FF2B5EF4-FFF2-40B4-BE49-F238E27FC236}">
                    <a16:creationId xmlns:a16="http://schemas.microsoft.com/office/drawing/2014/main" id="{46ACE106-8902-5395-A6E1-5793849DD3BD}"/>
                  </a:ext>
                </a:extLst>
              </p:cNvPr>
              <p:cNvGrpSpPr/>
              <p:nvPr/>
            </p:nvGrpSpPr>
            <p:grpSpPr>
              <a:xfrm>
                <a:off x="9105168" y="3733766"/>
                <a:ext cx="539069" cy="557731"/>
                <a:chOff x="9396217" y="2025126"/>
                <a:chExt cx="1552402" cy="1606146"/>
              </a:xfrm>
            </p:grpSpPr>
            <p:cxnSp>
              <p:nvCxnSpPr>
                <p:cNvPr id="45" name="Connecteur droit 2">
                  <a:extLst>
                    <a:ext uri="{FF2B5EF4-FFF2-40B4-BE49-F238E27FC236}">
                      <a16:creationId xmlns:a16="http://schemas.microsoft.com/office/drawing/2014/main" id="{F468D291-2294-707B-5350-599A9F4F4967}"/>
                    </a:ext>
                  </a:extLst>
                </p:cNvPr>
                <p:cNvCxnSpPr>
                  <a:cxnSpLocks noChangeShapeType="1"/>
                </p:cNvCxnSpPr>
                <p:nvPr/>
              </p:nvCxnSpPr>
              <p:spPr bwMode="auto">
                <a:xfrm>
                  <a:off x="9586145" y="2025126"/>
                  <a:ext cx="0" cy="1606146"/>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Connecteur droit 15">
                  <a:extLst>
                    <a:ext uri="{FF2B5EF4-FFF2-40B4-BE49-F238E27FC236}">
                      <a16:creationId xmlns:a16="http://schemas.microsoft.com/office/drawing/2014/main" id="{0B77BEF5-36FC-697C-CACD-065F2613901D}"/>
                    </a:ext>
                  </a:extLst>
                </p:cNvPr>
                <p:cNvCxnSpPr>
                  <a:cxnSpLocks noChangeShapeType="1"/>
                </p:cNvCxnSpPr>
                <p:nvPr/>
              </p:nvCxnSpPr>
              <p:spPr bwMode="auto">
                <a:xfrm>
                  <a:off x="9966344" y="2025126"/>
                  <a:ext cx="0" cy="1606146"/>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Connecteur droit 16">
                  <a:extLst>
                    <a:ext uri="{FF2B5EF4-FFF2-40B4-BE49-F238E27FC236}">
                      <a16:creationId xmlns:a16="http://schemas.microsoft.com/office/drawing/2014/main" id="{0765CDF5-9A49-EB7A-FBD8-BC200AA07353}"/>
                    </a:ext>
                  </a:extLst>
                </p:cNvPr>
                <p:cNvCxnSpPr>
                  <a:cxnSpLocks noChangeShapeType="1"/>
                </p:cNvCxnSpPr>
                <p:nvPr/>
              </p:nvCxnSpPr>
              <p:spPr bwMode="auto">
                <a:xfrm>
                  <a:off x="10356404" y="2025126"/>
                  <a:ext cx="0" cy="1606146"/>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Connecteur droit 17">
                  <a:extLst>
                    <a:ext uri="{FF2B5EF4-FFF2-40B4-BE49-F238E27FC236}">
                      <a16:creationId xmlns:a16="http://schemas.microsoft.com/office/drawing/2014/main" id="{58FA6212-1A45-FB1C-61AE-2FBF115F8863}"/>
                    </a:ext>
                  </a:extLst>
                </p:cNvPr>
                <p:cNvCxnSpPr>
                  <a:cxnSpLocks noChangeShapeType="1"/>
                </p:cNvCxnSpPr>
                <p:nvPr/>
              </p:nvCxnSpPr>
              <p:spPr bwMode="auto">
                <a:xfrm>
                  <a:off x="10725717" y="2025126"/>
                  <a:ext cx="0" cy="1606146"/>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9" name="Groupe 3">
                  <a:extLst>
                    <a:ext uri="{FF2B5EF4-FFF2-40B4-BE49-F238E27FC236}">
                      <a16:creationId xmlns:a16="http://schemas.microsoft.com/office/drawing/2014/main" id="{7463A6BE-06CA-694C-F351-6A54129B7C77}"/>
                    </a:ext>
                  </a:extLst>
                </p:cNvPr>
                <p:cNvGrpSpPr>
                  <a:grpSpLocks/>
                </p:cNvGrpSpPr>
                <p:nvPr/>
              </p:nvGrpSpPr>
              <p:grpSpPr bwMode="auto">
                <a:xfrm rot="5400000">
                  <a:off x="9582906" y="2069056"/>
                  <a:ext cx="1179024" cy="1552402"/>
                  <a:chOff x="712912" y="4144963"/>
                  <a:chExt cx="432048" cy="588565"/>
                </a:xfrm>
              </p:grpSpPr>
              <p:cxnSp>
                <p:nvCxnSpPr>
                  <p:cNvPr id="50" name="Connecteur droit 18">
                    <a:extLst>
                      <a:ext uri="{FF2B5EF4-FFF2-40B4-BE49-F238E27FC236}">
                        <a16:creationId xmlns:a16="http://schemas.microsoft.com/office/drawing/2014/main" id="{E51103D7-FF9E-6899-3D22-BF0D05BC493A}"/>
                      </a:ext>
                    </a:extLst>
                  </p:cNvPr>
                  <p:cNvCxnSpPr>
                    <a:cxnSpLocks noChangeShapeType="1"/>
                  </p:cNvCxnSpPr>
                  <p:nvPr/>
                </p:nvCxnSpPr>
                <p:spPr bwMode="auto">
                  <a:xfrm>
                    <a:off x="712912" y="4144963"/>
                    <a:ext cx="0" cy="588565"/>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Connecteur droit 19">
                    <a:extLst>
                      <a:ext uri="{FF2B5EF4-FFF2-40B4-BE49-F238E27FC236}">
                        <a16:creationId xmlns:a16="http://schemas.microsoft.com/office/drawing/2014/main" id="{95CDC862-07BD-5361-4377-B93E01D20664}"/>
                      </a:ext>
                    </a:extLst>
                  </p:cNvPr>
                  <p:cNvCxnSpPr>
                    <a:cxnSpLocks noChangeShapeType="1"/>
                  </p:cNvCxnSpPr>
                  <p:nvPr/>
                </p:nvCxnSpPr>
                <p:spPr bwMode="auto">
                  <a:xfrm>
                    <a:off x="865312" y="4144963"/>
                    <a:ext cx="0" cy="588565"/>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Connecteur droit 20">
                    <a:extLst>
                      <a:ext uri="{FF2B5EF4-FFF2-40B4-BE49-F238E27FC236}">
                        <a16:creationId xmlns:a16="http://schemas.microsoft.com/office/drawing/2014/main" id="{89C0D9F2-141B-E6E3-9540-F1554C345B12}"/>
                      </a:ext>
                    </a:extLst>
                  </p:cNvPr>
                  <p:cNvCxnSpPr>
                    <a:cxnSpLocks noChangeShapeType="1"/>
                  </p:cNvCxnSpPr>
                  <p:nvPr/>
                </p:nvCxnSpPr>
                <p:spPr bwMode="auto">
                  <a:xfrm>
                    <a:off x="1008516" y="4144963"/>
                    <a:ext cx="0" cy="588565"/>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Connecteur droit 21">
                    <a:extLst>
                      <a:ext uri="{FF2B5EF4-FFF2-40B4-BE49-F238E27FC236}">
                        <a16:creationId xmlns:a16="http://schemas.microsoft.com/office/drawing/2014/main" id="{11125096-1D5D-61BA-4E13-9068A308994E}"/>
                      </a:ext>
                    </a:extLst>
                  </p:cNvPr>
                  <p:cNvCxnSpPr>
                    <a:cxnSpLocks noChangeShapeType="1"/>
                  </p:cNvCxnSpPr>
                  <p:nvPr/>
                </p:nvCxnSpPr>
                <p:spPr bwMode="auto">
                  <a:xfrm>
                    <a:off x="1144960" y="4144963"/>
                    <a:ext cx="0" cy="588565"/>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35" name="Groupe 34">
                <a:extLst>
                  <a:ext uri="{FF2B5EF4-FFF2-40B4-BE49-F238E27FC236}">
                    <a16:creationId xmlns:a16="http://schemas.microsoft.com/office/drawing/2014/main" id="{A4300D6E-D407-3368-8761-E5548A90AB95}"/>
                  </a:ext>
                </a:extLst>
              </p:cNvPr>
              <p:cNvGrpSpPr/>
              <p:nvPr/>
            </p:nvGrpSpPr>
            <p:grpSpPr>
              <a:xfrm>
                <a:off x="10628122" y="4229254"/>
                <a:ext cx="539069" cy="557731"/>
                <a:chOff x="9396217" y="2025126"/>
                <a:chExt cx="1552402" cy="1606146"/>
              </a:xfrm>
            </p:grpSpPr>
            <p:cxnSp>
              <p:nvCxnSpPr>
                <p:cNvPr id="36" name="Connecteur droit 2">
                  <a:extLst>
                    <a:ext uri="{FF2B5EF4-FFF2-40B4-BE49-F238E27FC236}">
                      <a16:creationId xmlns:a16="http://schemas.microsoft.com/office/drawing/2014/main" id="{FA882CE3-4E32-A63C-ABC1-D240F8A6CD7B}"/>
                    </a:ext>
                  </a:extLst>
                </p:cNvPr>
                <p:cNvCxnSpPr>
                  <a:cxnSpLocks noChangeShapeType="1"/>
                </p:cNvCxnSpPr>
                <p:nvPr/>
              </p:nvCxnSpPr>
              <p:spPr bwMode="auto">
                <a:xfrm>
                  <a:off x="9586145" y="2025126"/>
                  <a:ext cx="0" cy="1606146"/>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Connecteur droit 15">
                  <a:extLst>
                    <a:ext uri="{FF2B5EF4-FFF2-40B4-BE49-F238E27FC236}">
                      <a16:creationId xmlns:a16="http://schemas.microsoft.com/office/drawing/2014/main" id="{4070111F-35B4-1639-B7C0-CECBE90A858C}"/>
                    </a:ext>
                  </a:extLst>
                </p:cNvPr>
                <p:cNvCxnSpPr>
                  <a:cxnSpLocks noChangeShapeType="1"/>
                </p:cNvCxnSpPr>
                <p:nvPr/>
              </p:nvCxnSpPr>
              <p:spPr bwMode="auto">
                <a:xfrm>
                  <a:off x="9966344" y="2025126"/>
                  <a:ext cx="0" cy="1606146"/>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Connecteur droit 16">
                  <a:extLst>
                    <a:ext uri="{FF2B5EF4-FFF2-40B4-BE49-F238E27FC236}">
                      <a16:creationId xmlns:a16="http://schemas.microsoft.com/office/drawing/2014/main" id="{23E887B6-18F8-6C43-4D59-03E494FDE8A8}"/>
                    </a:ext>
                  </a:extLst>
                </p:cNvPr>
                <p:cNvCxnSpPr>
                  <a:cxnSpLocks noChangeShapeType="1"/>
                </p:cNvCxnSpPr>
                <p:nvPr/>
              </p:nvCxnSpPr>
              <p:spPr bwMode="auto">
                <a:xfrm>
                  <a:off x="10356404" y="2025126"/>
                  <a:ext cx="0" cy="1606146"/>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Connecteur droit 17">
                  <a:extLst>
                    <a:ext uri="{FF2B5EF4-FFF2-40B4-BE49-F238E27FC236}">
                      <a16:creationId xmlns:a16="http://schemas.microsoft.com/office/drawing/2014/main" id="{79CD2AFA-0890-546B-067E-DA32802E9063}"/>
                    </a:ext>
                  </a:extLst>
                </p:cNvPr>
                <p:cNvCxnSpPr>
                  <a:cxnSpLocks noChangeShapeType="1"/>
                </p:cNvCxnSpPr>
                <p:nvPr/>
              </p:nvCxnSpPr>
              <p:spPr bwMode="auto">
                <a:xfrm>
                  <a:off x="10725717" y="2025126"/>
                  <a:ext cx="0" cy="1606146"/>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0" name="Groupe 3">
                  <a:extLst>
                    <a:ext uri="{FF2B5EF4-FFF2-40B4-BE49-F238E27FC236}">
                      <a16:creationId xmlns:a16="http://schemas.microsoft.com/office/drawing/2014/main" id="{6EAE3126-7AEE-AAD5-0597-B86D05A3FA7E}"/>
                    </a:ext>
                  </a:extLst>
                </p:cNvPr>
                <p:cNvGrpSpPr>
                  <a:grpSpLocks/>
                </p:cNvGrpSpPr>
                <p:nvPr/>
              </p:nvGrpSpPr>
              <p:grpSpPr bwMode="auto">
                <a:xfrm rot="5400000">
                  <a:off x="9582906" y="2069056"/>
                  <a:ext cx="1179024" cy="1552402"/>
                  <a:chOff x="712912" y="4144963"/>
                  <a:chExt cx="432048" cy="588565"/>
                </a:xfrm>
              </p:grpSpPr>
              <p:cxnSp>
                <p:nvCxnSpPr>
                  <p:cNvPr id="41" name="Connecteur droit 18">
                    <a:extLst>
                      <a:ext uri="{FF2B5EF4-FFF2-40B4-BE49-F238E27FC236}">
                        <a16:creationId xmlns:a16="http://schemas.microsoft.com/office/drawing/2014/main" id="{1C94AAC1-EF8B-865E-1C01-FD0DC7ABD0FA}"/>
                      </a:ext>
                    </a:extLst>
                  </p:cNvPr>
                  <p:cNvCxnSpPr>
                    <a:cxnSpLocks noChangeShapeType="1"/>
                  </p:cNvCxnSpPr>
                  <p:nvPr/>
                </p:nvCxnSpPr>
                <p:spPr bwMode="auto">
                  <a:xfrm>
                    <a:off x="712912" y="4144963"/>
                    <a:ext cx="0" cy="588565"/>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Connecteur droit 19">
                    <a:extLst>
                      <a:ext uri="{FF2B5EF4-FFF2-40B4-BE49-F238E27FC236}">
                        <a16:creationId xmlns:a16="http://schemas.microsoft.com/office/drawing/2014/main" id="{AB693000-EB6E-F883-2CA2-B04AC02494B4}"/>
                      </a:ext>
                    </a:extLst>
                  </p:cNvPr>
                  <p:cNvCxnSpPr>
                    <a:cxnSpLocks noChangeShapeType="1"/>
                  </p:cNvCxnSpPr>
                  <p:nvPr/>
                </p:nvCxnSpPr>
                <p:spPr bwMode="auto">
                  <a:xfrm>
                    <a:off x="865312" y="4144963"/>
                    <a:ext cx="0" cy="588565"/>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Connecteur droit 20">
                    <a:extLst>
                      <a:ext uri="{FF2B5EF4-FFF2-40B4-BE49-F238E27FC236}">
                        <a16:creationId xmlns:a16="http://schemas.microsoft.com/office/drawing/2014/main" id="{650990C3-7E98-8F71-30BD-ED31CCC01BDA}"/>
                      </a:ext>
                    </a:extLst>
                  </p:cNvPr>
                  <p:cNvCxnSpPr>
                    <a:cxnSpLocks noChangeShapeType="1"/>
                  </p:cNvCxnSpPr>
                  <p:nvPr/>
                </p:nvCxnSpPr>
                <p:spPr bwMode="auto">
                  <a:xfrm>
                    <a:off x="1008516" y="4144963"/>
                    <a:ext cx="0" cy="588565"/>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Connecteur droit 21">
                    <a:extLst>
                      <a:ext uri="{FF2B5EF4-FFF2-40B4-BE49-F238E27FC236}">
                        <a16:creationId xmlns:a16="http://schemas.microsoft.com/office/drawing/2014/main" id="{F37B7DB1-75F8-D44C-71C1-D3DEC1C13DC3}"/>
                      </a:ext>
                    </a:extLst>
                  </p:cNvPr>
                  <p:cNvCxnSpPr>
                    <a:cxnSpLocks noChangeShapeType="1"/>
                  </p:cNvCxnSpPr>
                  <p:nvPr/>
                </p:nvCxnSpPr>
                <p:spPr bwMode="auto">
                  <a:xfrm>
                    <a:off x="1144960" y="4144963"/>
                    <a:ext cx="0" cy="588565"/>
                  </a:xfrm>
                  <a:prstGeom prst="line">
                    <a:avLst/>
                  </a:prstGeom>
                  <a:noFill/>
                  <a:ln w="9525" algn="ctr">
                    <a:solidFill>
                      <a:schemeClr val="tx2">
                        <a:lumMod val="5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grpSp>
          <p:nvGrpSpPr>
            <p:cNvPr id="28" name="Groupe 27">
              <a:extLst>
                <a:ext uri="{FF2B5EF4-FFF2-40B4-BE49-F238E27FC236}">
                  <a16:creationId xmlns:a16="http://schemas.microsoft.com/office/drawing/2014/main" id="{5736777E-77B6-3E21-F40D-54709E76EF69}"/>
                </a:ext>
              </a:extLst>
            </p:cNvPr>
            <p:cNvGrpSpPr/>
            <p:nvPr/>
          </p:nvGrpSpPr>
          <p:grpSpPr>
            <a:xfrm>
              <a:off x="7442855" y="422493"/>
              <a:ext cx="904271" cy="904271"/>
              <a:chOff x="2404026" y="4956744"/>
              <a:chExt cx="294358" cy="294358"/>
            </a:xfrm>
          </p:grpSpPr>
          <p:sp>
            <p:nvSpPr>
              <p:cNvPr id="29" name="Ellipse 28">
                <a:extLst>
                  <a:ext uri="{FF2B5EF4-FFF2-40B4-BE49-F238E27FC236}">
                    <a16:creationId xmlns:a16="http://schemas.microsoft.com/office/drawing/2014/main" id="{5715A1BF-1AAB-EC4F-E1FD-EDEE7EC0D245}"/>
                  </a:ext>
                </a:extLst>
              </p:cNvPr>
              <p:cNvSpPr/>
              <p:nvPr/>
            </p:nvSpPr>
            <p:spPr>
              <a:xfrm>
                <a:off x="2445282" y="4998000"/>
                <a:ext cx="211846" cy="211846"/>
              </a:xfrm>
              <a:prstGeom prst="ellipse">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0" name="Ellipse 29">
                <a:extLst>
                  <a:ext uri="{FF2B5EF4-FFF2-40B4-BE49-F238E27FC236}">
                    <a16:creationId xmlns:a16="http://schemas.microsoft.com/office/drawing/2014/main" id="{20300AA1-D941-DA84-4547-3504E6C179E7}"/>
                  </a:ext>
                </a:extLst>
              </p:cNvPr>
              <p:cNvSpPr/>
              <p:nvPr/>
            </p:nvSpPr>
            <p:spPr>
              <a:xfrm>
                <a:off x="2404026" y="4956744"/>
                <a:ext cx="294358" cy="294358"/>
              </a:xfrm>
              <a:prstGeom prst="ellipse">
                <a:avLst/>
              </a:prstGeom>
              <a:noFill/>
              <a:ln>
                <a:solidFill>
                  <a:schemeClr val="bg1">
                    <a:lumMod val="9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1" name="Ellipse 30">
                <a:extLst>
                  <a:ext uri="{FF2B5EF4-FFF2-40B4-BE49-F238E27FC236}">
                    <a16:creationId xmlns:a16="http://schemas.microsoft.com/office/drawing/2014/main" id="{5569920B-BDA4-D437-E6CA-2C2816831118}"/>
                  </a:ext>
                </a:extLst>
              </p:cNvPr>
              <p:cNvSpPr/>
              <p:nvPr/>
            </p:nvSpPr>
            <p:spPr>
              <a:xfrm>
                <a:off x="2485445" y="5038163"/>
                <a:ext cx="131520" cy="13152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grpSp>
    </p:spTree>
    <p:extLst>
      <p:ext uri="{BB962C8B-B14F-4D97-AF65-F5344CB8AC3E}">
        <p14:creationId xmlns:p14="http://schemas.microsoft.com/office/powerpoint/2010/main" val="11557405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B9722E-DF96-4275-8D14-BC24EBE0810B}"/>
              </a:ext>
            </a:extLst>
          </p:cNvPr>
          <p:cNvSpPr>
            <a:spLocks noGrp="1"/>
          </p:cNvSpPr>
          <p:nvPr>
            <p:ph type="ctrTitle"/>
          </p:nvPr>
        </p:nvSpPr>
        <p:spPr/>
        <p:txBody>
          <a:bodyPr/>
          <a:lstStyle/>
          <a:p>
            <a:r>
              <a:rPr lang="fr-BE"/>
              <a:t>Explication de la formation</a:t>
            </a:r>
          </a:p>
        </p:txBody>
      </p:sp>
    </p:spTree>
    <p:extLst>
      <p:ext uri="{BB962C8B-B14F-4D97-AF65-F5344CB8AC3E}">
        <p14:creationId xmlns:p14="http://schemas.microsoft.com/office/powerpoint/2010/main" val="5489502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5ACF05E3-072D-4D68-9444-9BD07DE4C752}"/>
              </a:ext>
            </a:extLst>
          </p:cNvPr>
          <p:cNvSpPr>
            <a:spLocks noGrp="1"/>
          </p:cNvSpPr>
          <p:nvPr>
            <p:ph type="title"/>
          </p:nvPr>
        </p:nvSpPr>
        <p:spPr/>
        <p:txBody>
          <a:bodyPr>
            <a:normAutofit/>
          </a:bodyPr>
          <a:lstStyle/>
          <a:p>
            <a:r>
              <a:rPr lang="fr-BE" dirty="0"/>
              <a:t>Objectifs</a:t>
            </a:r>
          </a:p>
        </p:txBody>
      </p:sp>
      <p:sp>
        <p:nvSpPr>
          <p:cNvPr id="4" name="Espace réservé du texte 3">
            <a:extLst>
              <a:ext uri="{FF2B5EF4-FFF2-40B4-BE49-F238E27FC236}">
                <a16:creationId xmlns:a16="http://schemas.microsoft.com/office/drawing/2014/main" id="{94E68D20-0461-4648-B28E-200A2C24869E}"/>
              </a:ext>
            </a:extLst>
          </p:cNvPr>
          <p:cNvSpPr>
            <a:spLocks noGrp="1"/>
          </p:cNvSpPr>
          <p:nvPr>
            <p:ph type="body" idx="1"/>
          </p:nvPr>
        </p:nvSpPr>
        <p:spPr>
          <a:xfrm>
            <a:off x="307496" y="1068182"/>
            <a:ext cx="11595887" cy="3832815"/>
          </a:xfrm>
        </p:spPr>
        <p:txBody>
          <a:bodyPr/>
          <a:lstStyle/>
          <a:p>
            <a:pPr algn="just" rtl="0" fontAlgn="base">
              <a:buFont typeface="Arial" panose="020B0604020202020204" pitchFamily="34" charset="0"/>
              <a:buChar char="•"/>
            </a:pPr>
            <a:r>
              <a:rPr lang="fr-FR" b="0" i="0" dirty="0">
                <a:effectLst/>
                <a:latin typeface="Calibri" panose="020F0502020204030204" pitchFamily="34" charset="0"/>
              </a:rPr>
              <a:t>Appréhender la relation entre urbanisme, aménagement du territoire et énergie (en dehors de la PEB) </a:t>
            </a:r>
            <a:endParaRPr lang="fr-FR" b="0" i="0" dirty="0">
              <a:effectLst/>
            </a:endParaRPr>
          </a:p>
          <a:p>
            <a:pPr algn="just" rtl="0" fontAlgn="base">
              <a:buFont typeface="Arial" panose="020B0604020202020204" pitchFamily="34" charset="0"/>
              <a:buChar char="•"/>
            </a:pPr>
            <a:r>
              <a:rPr lang="fr-FR" b="0" i="0" dirty="0">
                <a:effectLst/>
                <a:latin typeface="Calibri" panose="020F0502020204030204" pitchFamily="34" charset="0"/>
              </a:rPr>
              <a:t>Appréhender le concept de sobriété énergétique et la manière dont il peut être mis en œuvre à l’échelle de l’urbanisme et de l’aménagement du territoire </a:t>
            </a:r>
            <a:endParaRPr lang="fr-FR" b="0" i="0" dirty="0">
              <a:effectLst/>
            </a:endParaRPr>
          </a:p>
          <a:p>
            <a:pPr algn="just" rtl="0" fontAlgn="base">
              <a:buFont typeface="Arial" panose="020B0604020202020204" pitchFamily="34" charset="0"/>
              <a:buChar char="•"/>
            </a:pPr>
            <a:r>
              <a:rPr lang="fr-FR" b="0" i="0" dirty="0">
                <a:effectLst/>
                <a:latin typeface="Calibri" panose="020F0502020204030204" pitchFamily="34" charset="0"/>
              </a:rPr>
              <a:t>Identifier les possibilités d’intégrer la sobriété énergétique dans les stratégies communales d’urbanisme et d’aménagement du territoire et inciter les communes à les développer </a:t>
            </a:r>
            <a:endParaRPr lang="fr-FR" b="0" i="0" dirty="0">
              <a:effectLst/>
              <a:latin typeface="Times New Roman" panose="02020603050405020304" pitchFamily="18" charset="0"/>
            </a:endParaRPr>
          </a:p>
          <a:p>
            <a:pPr fontAlgn="base">
              <a:spcBef>
                <a:spcPct val="0"/>
              </a:spcBef>
            </a:pPr>
            <a:endParaRPr lang="fr-FR" sz="2800" b="1" dirty="0">
              <a:solidFill>
                <a:srgbClr val="90AC50"/>
              </a:solidFill>
              <a:ea typeface="+mj-ea"/>
            </a:endParaRPr>
          </a:p>
          <a:p>
            <a:pPr fontAlgn="base">
              <a:spcBef>
                <a:spcPct val="0"/>
              </a:spcBef>
            </a:pPr>
            <a:r>
              <a:rPr lang="fr-FR" sz="2800" b="1" dirty="0">
                <a:solidFill>
                  <a:srgbClr val="90AC50"/>
                </a:solidFill>
                <a:ea typeface="+mj-ea"/>
              </a:rPr>
              <a:t>Méthode </a:t>
            </a:r>
          </a:p>
          <a:p>
            <a:pPr algn="just" rtl="0" fontAlgn="base">
              <a:buFont typeface="Arial" panose="020B0604020202020204" pitchFamily="34" charset="0"/>
              <a:buChar char="•"/>
            </a:pPr>
            <a:r>
              <a:rPr lang="fr-FR" b="0" i="0" dirty="0">
                <a:effectLst/>
                <a:latin typeface="Calibri" panose="020F0502020204030204" pitchFamily="34" charset="0"/>
              </a:rPr>
              <a:t>Utiliser une méthodologie de travail basée sur l’analyse de cas concrets </a:t>
            </a:r>
            <a:endParaRPr lang="fr-FR" b="0" i="0" dirty="0">
              <a:effectLst/>
            </a:endParaRPr>
          </a:p>
          <a:p>
            <a:pPr algn="just" rtl="0" fontAlgn="base">
              <a:buFont typeface="Arial" panose="020B0604020202020204" pitchFamily="34" charset="0"/>
              <a:buChar char="•"/>
            </a:pPr>
            <a:r>
              <a:rPr lang="fr-FR" b="0" i="0" dirty="0">
                <a:effectLst/>
                <a:latin typeface="Calibri" panose="020F0502020204030204" pitchFamily="34" charset="0"/>
              </a:rPr>
              <a:t>Proposer ou coconstruire des grilles d’analyse à tester et évaluer </a:t>
            </a:r>
            <a:endParaRPr lang="fr-FR" b="0" i="0" dirty="0">
              <a:effectLst/>
            </a:endParaRPr>
          </a:p>
          <a:p>
            <a:endParaRPr lang="fr-BE" sz="3200" dirty="0"/>
          </a:p>
        </p:txBody>
      </p:sp>
      <p:sp>
        <p:nvSpPr>
          <p:cNvPr id="5" name="Espace réservé du texte 4">
            <a:extLst>
              <a:ext uri="{FF2B5EF4-FFF2-40B4-BE49-F238E27FC236}">
                <a16:creationId xmlns:a16="http://schemas.microsoft.com/office/drawing/2014/main" id="{BE6CE332-0B53-4D7D-BF07-2CEC6ECE6A83}"/>
              </a:ext>
            </a:extLst>
          </p:cNvPr>
          <p:cNvSpPr>
            <a:spLocks noGrp="1"/>
          </p:cNvSpPr>
          <p:nvPr>
            <p:ph type="body" idx="11"/>
          </p:nvPr>
        </p:nvSpPr>
        <p:spPr/>
        <p:txBody>
          <a:bodyPr/>
          <a:lstStyle/>
          <a:p>
            <a:endParaRPr lang="fr-BE"/>
          </a:p>
        </p:txBody>
      </p:sp>
    </p:spTree>
    <p:extLst>
      <p:ext uri="{BB962C8B-B14F-4D97-AF65-F5344CB8AC3E}">
        <p14:creationId xmlns:p14="http://schemas.microsoft.com/office/powerpoint/2010/main" val="4279903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èche : bas 1">
            <a:extLst>
              <a:ext uri="{FF2B5EF4-FFF2-40B4-BE49-F238E27FC236}">
                <a16:creationId xmlns:a16="http://schemas.microsoft.com/office/drawing/2014/main" id="{5AA7C400-2F47-40FE-8823-F161542A8985}"/>
              </a:ext>
            </a:extLst>
          </p:cNvPr>
          <p:cNvSpPr/>
          <p:nvPr/>
        </p:nvSpPr>
        <p:spPr>
          <a:xfrm>
            <a:off x="8100646" y="884729"/>
            <a:ext cx="3880249" cy="4663610"/>
          </a:xfrm>
          <a:prstGeom prst="downArrow">
            <a:avLst>
              <a:gd name="adj1" fmla="val 74352"/>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 name="Titre 2">
            <a:extLst>
              <a:ext uri="{FF2B5EF4-FFF2-40B4-BE49-F238E27FC236}">
                <a16:creationId xmlns:a16="http://schemas.microsoft.com/office/drawing/2014/main" id="{5ACF05E3-072D-4D68-9444-9BD07DE4C752}"/>
              </a:ext>
            </a:extLst>
          </p:cNvPr>
          <p:cNvSpPr>
            <a:spLocks noGrp="1"/>
          </p:cNvSpPr>
          <p:nvPr>
            <p:ph type="title"/>
          </p:nvPr>
        </p:nvSpPr>
        <p:spPr/>
        <p:txBody>
          <a:bodyPr>
            <a:normAutofit/>
          </a:bodyPr>
          <a:lstStyle/>
          <a:p>
            <a:r>
              <a:rPr lang="fr-BE" dirty="0"/>
              <a:t>Structure du séminaire</a:t>
            </a:r>
          </a:p>
        </p:txBody>
      </p:sp>
      <p:sp>
        <p:nvSpPr>
          <p:cNvPr id="4" name="Espace réservé du texte 3">
            <a:extLst>
              <a:ext uri="{FF2B5EF4-FFF2-40B4-BE49-F238E27FC236}">
                <a16:creationId xmlns:a16="http://schemas.microsoft.com/office/drawing/2014/main" id="{94E68D20-0461-4648-B28E-200A2C24869E}"/>
              </a:ext>
            </a:extLst>
          </p:cNvPr>
          <p:cNvSpPr>
            <a:spLocks noGrp="1"/>
          </p:cNvSpPr>
          <p:nvPr>
            <p:ph type="body" idx="1"/>
          </p:nvPr>
        </p:nvSpPr>
        <p:spPr>
          <a:xfrm>
            <a:off x="307498" y="1189529"/>
            <a:ext cx="8109671" cy="3832815"/>
          </a:xfrm>
        </p:spPr>
        <p:txBody>
          <a:bodyPr/>
          <a:lstStyle/>
          <a:p>
            <a:pPr algn="ctr" rtl="0" fontAlgn="base"/>
            <a:r>
              <a:rPr lang="fr-FR" sz="2000" b="1" i="0" dirty="0">
                <a:solidFill>
                  <a:srgbClr val="FF0000"/>
                </a:solidFill>
                <a:effectLst/>
                <a:latin typeface="Arial" panose="020B0604020202020204" pitchFamily="34" charset="0"/>
              </a:rPr>
              <a:t>J1 – Webinaire</a:t>
            </a:r>
            <a:r>
              <a:rPr lang="fr-FR" sz="2000" b="0" i="0" dirty="0">
                <a:solidFill>
                  <a:srgbClr val="FF0000"/>
                </a:solidFill>
                <a:effectLst/>
                <a:latin typeface="Arial" panose="020B0604020202020204" pitchFamily="34" charset="0"/>
              </a:rPr>
              <a:t> </a:t>
            </a:r>
            <a:endParaRPr lang="fr-FR" sz="2800" b="0" i="0" dirty="0">
              <a:effectLst/>
            </a:endParaRPr>
          </a:p>
          <a:p>
            <a:pPr algn="ctr" rtl="0" fontAlgn="base"/>
            <a:r>
              <a:rPr lang="fr-FR" sz="2000" b="1" i="0" dirty="0">
                <a:solidFill>
                  <a:srgbClr val="FF0000"/>
                </a:solidFill>
                <a:effectLst/>
                <a:latin typeface="Arial" panose="020B0604020202020204" pitchFamily="34" charset="0"/>
              </a:rPr>
              <a:t>Sobriété énergétique : quelle adaptabilité des territoires ?</a:t>
            </a:r>
          </a:p>
          <a:p>
            <a:pPr algn="ctr" rtl="0" fontAlgn="base"/>
            <a:endParaRPr lang="fr-FR" sz="2800" b="1" i="0" dirty="0">
              <a:effectLst/>
            </a:endParaRPr>
          </a:p>
          <a:p>
            <a:pPr algn="ctr" rtl="0" fontAlgn="base"/>
            <a:endParaRPr lang="fr-FR" sz="2800" b="1" i="0" dirty="0">
              <a:effectLst/>
            </a:endParaRPr>
          </a:p>
          <a:p>
            <a:pPr algn="ctr" rtl="0" fontAlgn="base"/>
            <a:r>
              <a:rPr lang="fr-FR" sz="2000" b="1" i="0" dirty="0">
                <a:solidFill>
                  <a:srgbClr val="FF0000"/>
                </a:solidFill>
                <a:effectLst/>
                <a:latin typeface="Arial" panose="020B0604020202020204" pitchFamily="34" charset="0"/>
              </a:rPr>
              <a:t>J2 – Présentiel</a:t>
            </a:r>
            <a:r>
              <a:rPr lang="fr-FR" sz="2000" b="0" i="0" dirty="0">
                <a:solidFill>
                  <a:srgbClr val="FF0000"/>
                </a:solidFill>
                <a:effectLst/>
                <a:latin typeface="Arial" panose="020B0604020202020204" pitchFamily="34" charset="0"/>
              </a:rPr>
              <a:t> </a:t>
            </a:r>
            <a:endParaRPr lang="fr-FR" sz="2800" b="0" i="0" dirty="0">
              <a:effectLst/>
            </a:endParaRPr>
          </a:p>
          <a:p>
            <a:pPr algn="ctr" rtl="0" fontAlgn="base"/>
            <a:r>
              <a:rPr lang="fr-FR" sz="2000" b="1" i="0" dirty="0">
                <a:solidFill>
                  <a:srgbClr val="FF0000"/>
                </a:solidFill>
                <a:effectLst/>
                <a:latin typeface="Arial" panose="020B0604020202020204" pitchFamily="34" charset="0"/>
              </a:rPr>
              <a:t>Analyse du potentiel de sobriété énergétique d’un quartier ?</a:t>
            </a:r>
            <a:r>
              <a:rPr lang="fr-FR" sz="2000" b="0" i="0" dirty="0">
                <a:solidFill>
                  <a:srgbClr val="FF0000"/>
                </a:solidFill>
                <a:effectLst/>
                <a:latin typeface="Arial" panose="020B0604020202020204" pitchFamily="34" charset="0"/>
              </a:rPr>
              <a:t> </a:t>
            </a:r>
          </a:p>
          <a:p>
            <a:pPr algn="ctr" rtl="0" fontAlgn="base"/>
            <a:endParaRPr lang="fr-FR" sz="2000" dirty="0">
              <a:solidFill>
                <a:srgbClr val="FF0000"/>
              </a:solidFill>
            </a:endParaRPr>
          </a:p>
          <a:p>
            <a:pPr algn="ctr" rtl="0" fontAlgn="base"/>
            <a:endParaRPr lang="fr-FR" sz="2000" dirty="0">
              <a:solidFill>
                <a:srgbClr val="FF0000"/>
              </a:solidFill>
            </a:endParaRPr>
          </a:p>
          <a:p>
            <a:pPr algn="ctr" rtl="0" fontAlgn="base"/>
            <a:r>
              <a:rPr lang="fr-FR" sz="2000" b="1" i="0" dirty="0">
                <a:solidFill>
                  <a:srgbClr val="FF0000"/>
                </a:solidFill>
                <a:effectLst/>
                <a:latin typeface="Arial" panose="020B0604020202020204" pitchFamily="34" charset="0"/>
              </a:rPr>
              <a:t>J3 – Présentiel </a:t>
            </a:r>
            <a:r>
              <a:rPr lang="fr-FR" sz="2000" b="0" i="0" dirty="0">
                <a:solidFill>
                  <a:srgbClr val="FF0000"/>
                </a:solidFill>
                <a:effectLst/>
                <a:latin typeface="Arial" panose="020B0604020202020204" pitchFamily="34" charset="0"/>
              </a:rPr>
              <a:t> </a:t>
            </a:r>
            <a:endParaRPr lang="fr-FR" sz="2800" b="0" i="0" dirty="0">
              <a:effectLst/>
            </a:endParaRPr>
          </a:p>
          <a:p>
            <a:pPr algn="ctr" rtl="0" fontAlgn="base"/>
            <a:r>
              <a:rPr lang="fr-FR" sz="2000" b="1" i="0" dirty="0">
                <a:solidFill>
                  <a:srgbClr val="FF0000"/>
                </a:solidFill>
                <a:effectLst/>
                <a:latin typeface="Arial" panose="020B0604020202020204" pitchFamily="34" charset="0"/>
              </a:rPr>
              <a:t>Vers des territoires sobres !</a:t>
            </a:r>
            <a:r>
              <a:rPr lang="fr-FR" sz="2000" b="0" i="0" dirty="0">
                <a:solidFill>
                  <a:srgbClr val="FF0000"/>
                </a:solidFill>
                <a:effectLst/>
                <a:latin typeface="Arial" panose="020B0604020202020204" pitchFamily="34" charset="0"/>
              </a:rPr>
              <a:t> </a:t>
            </a:r>
          </a:p>
          <a:p>
            <a:pPr algn="ctr" rtl="0" fontAlgn="base"/>
            <a:endParaRPr lang="fr-FR" sz="2000" dirty="0">
              <a:solidFill>
                <a:srgbClr val="FF0000"/>
              </a:solidFill>
            </a:endParaRPr>
          </a:p>
          <a:p>
            <a:pPr algn="ctr" rtl="0" fontAlgn="base"/>
            <a:endParaRPr lang="fr-FR" sz="2800" b="0" i="0" dirty="0">
              <a:effectLst/>
            </a:endParaRPr>
          </a:p>
          <a:p>
            <a:endParaRPr lang="fr-BE" sz="2800" dirty="0"/>
          </a:p>
        </p:txBody>
      </p:sp>
      <p:sp>
        <p:nvSpPr>
          <p:cNvPr id="5" name="Espace réservé du texte 4">
            <a:extLst>
              <a:ext uri="{FF2B5EF4-FFF2-40B4-BE49-F238E27FC236}">
                <a16:creationId xmlns:a16="http://schemas.microsoft.com/office/drawing/2014/main" id="{BE6CE332-0B53-4D7D-BF07-2CEC6ECE6A83}"/>
              </a:ext>
            </a:extLst>
          </p:cNvPr>
          <p:cNvSpPr>
            <a:spLocks noGrp="1"/>
          </p:cNvSpPr>
          <p:nvPr>
            <p:ph type="body" idx="11"/>
          </p:nvPr>
        </p:nvSpPr>
        <p:spPr/>
        <p:txBody>
          <a:bodyPr/>
          <a:lstStyle/>
          <a:p>
            <a:endParaRPr lang="fr-BE"/>
          </a:p>
        </p:txBody>
      </p:sp>
      <p:sp>
        <p:nvSpPr>
          <p:cNvPr id="6" name="ZoneTexte 5">
            <a:extLst>
              <a:ext uri="{FF2B5EF4-FFF2-40B4-BE49-F238E27FC236}">
                <a16:creationId xmlns:a16="http://schemas.microsoft.com/office/drawing/2014/main" id="{8AA07AB8-DF72-425C-BD3E-7925EE1C29FE}"/>
              </a:ext>
            </a:extLst>
          </p:cNvPr>
          <p:cNvSpPr txBox="1"/>
          <p:nvPr/>
        </p:nvSpPr>
        <p:spPr>
          <a:xfrm>
            <a:off x="8582288" y="884729"/>
            <a:ext cx="2916964" cy="3539430"/>
          </a:xfrm>
          <a:prstGeom prst="rect">
            <a:avLst/>
          </a:prstGeom>
          <a:noFill/>
        </p:spPr>
        <p:txBody>
          <a:bodyPr wrap="square">
            <a:spAutoFit/>
          </a:bodyPr>
          <a:lstStyle/>
          <a:p>
            <a:pPr algn="ctr" rtl="0" fontAlgn="base"/>
            <a:r>
              <a:rPr lang="fr-FR" sz="2800" dirty="0">
                <a:solidFill>
                  <a:schemeClr val="bg1"/>
                </a:solidFill>
              </a:rPr>
              <a:t>Proposition et construction d’une démarche pour appréhender et mettre en œuvre la sobriété énergétique dans les quartiers.</a:t>
            </a:r>
            <a:endParaRPr lang="fr-FR" sz="2800" b="0" i="0" dirty="0">
              <a:solidFill>
                <a:schemeClr val="bg1"/>
              </a:solidFill>
              <a:effectLst/>
            </a:endParaRPr>
          </a:p>
        </p:txBody>
      </p:sp>
    </p:spTree>
    <p:extLst>
      <p:ext uri="{BB962C8B-B14F-4D97-AF65-F5344CB8AC3E}">
        <p14:creationId xmlns:p14="http://schemas.microsoft.com/office/powerpoint/2010/main" val="13715830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81A2CF-51D0-454B-9382-16057DC2E19F}"/>
              </a:ext>
            </a:extLst>
          </p:cNvPr>
          <p:cNvSpPr>
            <a:spLocks noGrp="1"/>
          </p:cNvSpPr>
          <p:nvPr>
            <p:ph type="title"/>
          </p:nvPr>
        </p:nvSpPr>
        <p:spPr/>
        <p:txBody>
          <a:bodyPr/>
          <a:lstStyle/>
          <a:p>
            <a:r>
              <a:rPr lang="fr-BE"/>
              <a:t>Horaire de la journée</a:t>
            </a:r>
          </a:p>
        </p:txBody>
      </p:sp>
      <p:sp>
        <p:nvSpPr>
          <p:cNvPr id="5" name="Espace réservé du texte 4">
            <a:extLst>
              <a:ext uri="{FF2B5EF4-FFF2-40B4-BE49-F238E27FC236}">
                <a16:creationId xmlns:a16="http://schemas.microsoft.com/office/drawing/2014/main" id="{DE2A5A1C-FE9D-4AF3-8B1F-BC2F743E5756}"/>
              </a:ext>
            </a:extLst>
          </p:cNvPr>
          <p:cNvSpPr>
            <a:spLocks noGrp="1"/>
          </p:cNvSpPr>
          <p:nvPr>
            <p:ph type="body" idx="11"/>
          </p:nvPr>
        </p:nvSpPr>
        <p:spPr/>
        <p:txBody>
          <a:bodyPr/>
          <a:lstStyle/>
          <a:p>
            <a:endParaRPr lang="fr-BE"/>
          </a:p>
        </p:txBody>
      </p:sp>
      <p:graphicFrame>
        <p:nvGraphicFramePr>
          <p:cNvPr id="7" name="Tableau 6">
            <a:extLst>
              <a:ext uri="{FF2B5EF4-FFF2-40B4-BE49-F238E27FC236}">
                <a16:creationId xmlns:a16="http://schemas.microsoft.com/office/drawing/2014/main" id="{9BB95712-F486-4B46-AE30-DA602AE79539}"/>
              </a:ext>
            </a:extLst>
          </p:cNvPr>
          <p:cNvGraphicFramePr>
            <a:graphicFrameLocks noGrp="1"/>
          </p:cNvGraphicFramePr>
          <p:nvPr>
            <p:extLst>
              <p:ext uri="{D42A27DB-BD31-4B8C-83A1-F6EECF244321}">
                <p14:modId xmlns:p14="http://schemas.microsoft.com/office/powerpoint/2010/main" val="4273978665"/>
              </p:ext>
            </p:extLst>
          </p:nvPr>
        </p:nvGraphicFramePr>
        <p:xfrm>
          <a:off x="927257" y="914400"/>
          <a:ext cx="10150707" cy="5486400"/>
        </p:xfrm>
        <a:graphic>
          <a:graphicData uri="http://schemas.openxmlformats.org/drawingml/2006/table">
            <a:tbl>
              <a:tblPr bandRow="1">
                <a:tableStyleId>{35758FB7-9AC5-4552-8A53-C91805E547FA}</a:tableStyleId>
              </a:tblPr>
              <a:tblGrid>
                <a:gridCol w="1167761">
                  <a:extLst>
                    <a:ext uri="{9D8B030D-6E8A-4147-A177-3AD203B41FA5}">
                      <a16:colId xmlns:a16="http://schemas.microsoft.com/office/drawing/2014/main" val="3992136360"/>
                    </a:ext>
                  </a:extLst>
                </a:gridCol>
                <a:gridCol w="8982946">
                  <a:extLst>
                    <a:ext uri="{9D8B030D-6E8A-4147-A177-3AD203B41FA5}">
                      <a16:colId xmlns:a16="http://schemas.microsoft.com/office/drawing/2014/main" val="3949995475"/>
                    </a:ext>
                  </a:extLst>
                </a:gridCol>
              </a:tblGrid>
              <a:tr h="0">
                <a:tc>
                  <a:txBody>
                    <a:bodyPr/>
                    <a:lstStyle/>
                    <a:p>
                      <a:pPr algn="just" rtl="0" fontAlgn="base"/>
                      <a:r>
                        <a:rPr lang="fr-BE" sz="1800" b="1" dirty="0">
                          <a:solidFill>
                            <a:schemeClr val="bg1"/>
                          </a:solidFill>
                          <a:effectLst/>
                        </a:rPr>
                        <a:t>9 :00 </a:t>
                      </a:r>
                      <a:endParaRPr lang="fr-BE" sz="4000" b="1">
                        <a:solidFill>
                          <a:schemeClr val="bg1"/>
                        </a:solidFill>
                        <a:effectLst/>
                      </a:endParaRPr>
                    </a:p>
                  </a:txBody>
                  <a:tcPr/>
                </a:tc>
                <a:tc>
                  <a:txBody>
                    <a:bodyPr/>
                    <a:lstStyle/>
                    <a:p>
                      <a:pPr algn="just" rtl="0" fontAlgn="base"/>
                      <a:r>
                        <a:rPr lang="fr-FR" sz="1800" b="1" dirty="0">
                          <a:solidFill>
                            <a:schemeClr val="bg1"/>
                          </a:solidFill>
                          <a:effectLst/>
                        </a:rPr>
                        <a:t>Rappel  Sobriété et aménagement du territoire, qu’est-ce que ça vous évoque ? </a:t>
                      </a:r>
                      <a:endParaRPr lang="fr-FR" sz="4000" b="1">
                        <a:solidFill>
                          <a:schemeClr val="bg1"/>
                        </a:solidFill>
                        <a:effectLst/>
                      </a:endParaRPr>
                    </a:p>
                  </a:txBody>
                  <a:tcPr/>
                </a:tc>
                <a:extLst>
                  <a:ext uri="{0D108BD9-81ED-4DB2-BD59-A6C34878D82A}">
                    <a16:rowId xmlns:a16="http://schemas.microsoft.com/office/drawing/2014/main" val="3986928362"/>
                  </a:ext>
                </a:extLst>
              </a:tr>
              <a:tr h="0">
                <a:tc>
                  <a:txBody>
                    <a:bodyPr/>
                    <a:lstStyle/>
                    <a:p>
                      <a:pPr algn="just" rtl="0" fontAlgn="base"/>
                      <a:r>
                        <a:rPr lang="fr-BE" sz="1800" b="1" dirty="0">
                          <a:solidFill>
                            <a:schemeClr val="bg1"/>
                          </a:solidFill>
                          <a:effectLst/>
                        </a:rPr>
                        <a:t>9 :15 </a:t>
                      </a:r>
                      <a:endParaRPr lang="fr-BE" sz="4000" b="1">
                        <a:solidFill>
                          <a:schemeClr val="bg1"/>
                        </a:solidFill>
                        <a:effectLst/>
                      </a:endParaRPr>
                    </a:p>
                  </a:txBody>
                  <a:tcPr/>
                </a:tc>
                <a:tc>
                  <a:txBody>
                    <a:bodyPr/>
                    <a:lstStyle/>
                    <a:p>
                      <a:pPr algn="just" rtl="0" fontAlgn="base"/>
                      <a:r>
                        <a:rPr lang="fr-FR" sz="1800" b="1" dirty="0">
                          <a:solidFill>
                            <a:schemeClr val="bg1"/>
                          </a:solidFill>
                          <a:effectLst/>
                        </a:rPr>
                        <a:t>Brise-glace. Premières impressions sur le quartier </a:t>
                      </a:r>
                      <a:endParaRPr lang="fr-FR" sz="4000" b="1">
                        <a:solidFill>
                          <a:schemeClr val="bg1"/>
                        </a:solidFill>
                        <a:effectLst/>
                      </a:endParaRPr>
                    </a:p>
                  </a:txBody>
                  <a:tcPr/>
                </a:tc>
                <a:extLst>
                  <a:ext uri="{0D108BD9-81ED-4DB2-BD59-A6C34878D82A}">
                    <a16:rowId xmlns:a16="http://schemas.microsoft.com/office/drawing/2014/main" val="3198712724"/>
                  </a:ext>
                </a:extLst>
              </a:tr>
              <a:tr h="0">
                <a:tc>
                  <a:txBody>
                    <a:bodyPr/>
                    <a:lstStyle/>
                    <a:p>
                      <a:pPr algn="just" rtl="0" fontAlgn="base"/>
                      <a:r>
                        <a:rPr lang="fr-BE" sz="1800" b="1" dirty="0">
                          <a:solidFill>
                            <a:schemeClr val="bg1"/>
                          </a:solidFill>
                          <a:effectLst/>
                        </a:rPr>
                        <a:t>9 :30 </a:t>
                      </a:r>
                      <a:endParaRPr lang="fr-BE" sz="4000" b="1">
                        <a:solidFill>
                          <a:schemeClr val="bg1"/>
                        </a:solidFill>
                        <a:effectLst/>
                      </a:endParaRPr>
                    </a:p>
                  </a:txBody>
                  <a:tcPr/>
                </a:tc>
                <a:tc>
                  <a:txBody>
                    <a:bodyPr/>
                    <a:lstStyle/>
                    <a:p>
                      <a:pPr algn="l" rtl="0" fontAlgn="base"/>
                      <a:r>
                        <a:rPr lang="fr-FR" sz="1800" b="1" dirty="0">
                          <a:solidFill>
                            <a:schemeClr val="bg1"/>
                          </a:solidFill>
                          <a:effectLst/>
                        </a:rPr>
                        <a:t>Introduction au séminaire et à la journée</a:t>
                      </a:r>
                      <a:endParaRPr lang="fr-FR" sz="4000" b="1">
                        <a:solidFill>
                          <a:schemeClr val="bg1"/>
                        </a:solidFill>
                        <a:effectLst/>
                      </a:endParaRPr>
                    </a:p>
                  </a:txBody>
                  <a:tcPr/>
                </a:tc>
                <a:extLst>
                  <a:ext uri="{0D108BD9-81ED-4DB2-BD59-A6C34878D82A}">
                    <a16:rowId xmlns:a16="http://schemas.microsoft.com/office/drawing/2014/main" val="915615898"/>
                  </a:ext>
                </a:extLst>
              </a:tr>
              <a:tr h="0">
                <a:tc>
                  <a:txBody>
                    <a:bodyPr/>
                    <a:lstStyle/>
                    <a:p>
                      <a:pPr algn="just" rtl="0" fontAlgn="base"/>
                      <a:r>
                        <a:rPr lang="fr-BE" sz="1800" b="1" dirty="0">
                          <a:solidFill>
                            <a:schemeClr val="bg1"/>
                          </a:solidFill>
                          <a:effectLst/>
                        </a:rPr>
                        <a:t>9 :45 </a:t>
                      </a:r>
                      <a:endParaRPr lang="fr-BE" sz="4000" b="1">
                        <a:solidFill>
                          <a:schemeClr val="bg1"/>
                        </a:solidFill>
                        <a:effectLst/>
                      </a:endParaRPr>
                    </a:p>
                  </a:txBody>
                  <a:tcPr/>
                </a:tc>
                <a:tc>
                  <a:txBody>
                    <a:bodyPr/>
                    <a:lstStyle/>
                    <a:p>
                      <a:pPr algn="l" rtl="0" fontAlgn="base"/>
                      <a:r>
                        <a:rPr lang="fr-FR" sz="1800" b="1" u="none" strike="noStrike" dirty="0">
                          <a:solidFill>
                            <a:schemeClr val="bg1"/>
                          </a:solidFill>
                          <a:effectLst/>
                        </a:rPr>
                        <a:t>Construction de la grille d’analyse du quartier</a:t>
                      </a:r>
                      <a:endParaRPr lang="fr-FR" sz="4000" b="1">
                        <a:solidFill>
                          <a:schemeClr val="bg1"/>
                        </a:solidFill>
                        <a:effectLst/>
                      </a:endParaRPr>
                    </a:p>
                  </a:txBody>
                  <a:tcPr/>
                </a:tc>
                <a:extLst>
                  <a:ext uri="{0D108BD9-81ED-4DB2-BD59-A6C34878D82A}">
                    <a16:rowId xmlns:a16="http://schemas.microsoft.com/office/drawing/2014/main" val="4264556743"/>
                  </a:ext>
                </a:extLst>
              </a:tr>
              <a:tr h="0">
                <a:tc>
                  <a:txBody>
                    <a:bodyPr/>
                    <a:lstStyle/>
                    <a:p>
                      <a:pPr algn="just" rtl="0" fontAlgn="base"/>
                      <a:r>
                        <a:rPr lang="fr-BE" sz="1800" b="1" dirty="0">
                          <a:solidFill>
                            <a:schemeClr val="bg1"/>
                          </a:solidFill>
                          <a:effectLst/>
                        </a:rPr>
                        <a:t>10 : 30 </a:t>
                      </a:r>
                      <a:endParaRPr lang="fr-BE" sz="4000" b="1">
                        <a:solidFill>
                          <a:schemeClr val="bg1"/>
                        </a:solidFill>
                        <a:effectLst/>
                      </a:endParaRPr>
                    </a:p>
                  </a:txBody>
                  <a:tcPr/>
                </a:tc>
                <a:tc>
                  <a:txBody>
                    <a:bodyPr/>
                    <a:lstStyle/>
                    <a:p>
                      <a:pPr algn="l" rtl="0" fontAlgn="base"/>
                      <a:r>
                        <a:rPr lang="fr-FR" sz="1800" b="1" dirty="0">
                          <a:solidFill>
                            <a:schemeClr val="bg1"/>
                          </a:solidFill>
                        </a:rPr>
                        <a:t>Présentation « Les tissus urbanisés wallon » et explication de la visite de terrain </a:t>
                      </a:r>
                      <a:endParaRPr lang="fr-FR" sz="4000" b="1">
                        <a:solidFill>
                          <a:schemeClr val="bg1"/>
                        </a:solidFill>
                        <a:effectLst/>
                      </a:endParaRPr>
                    </a:p>
                  </a:txBody>
                  <a:tcPr/>
                </a:tc>
                <a:extLst>
                  <a:ext uri="{0D108BD9-81ED-4DB2-BD59-A6C34878D82A}">
                    <a16:rowId xmlns:a16="http://schemas.microsoft.com/office/drawing/2014/main" val="1052547205"/>
                  </a:ext>
                </a:extLst>
              </a:tr>
              <a:tr h="0">
                <a:tc>
                  <a:txBody>
                    <a:bodyPr/>
                    <a:lstStyle/>
                    <a:p>
                      <a:pPr algn="just" rtl="0" fontAlgn="base"/>
                      <a:r>
                        <a:rPr lang="fr-BE" sz="1800" b="1" dirty="0">
                          <a:solidFill>
                            <a:schemeClr val="bg1"/>
                          </a:solidFill>
                          <a:effectLst/>
                        </a:rPr>
                        <a:t>11 :00</a:t>
                      </a:r>
                      <a:endParaRPr lang="fr-BE" sz="4000" b="1">
                        <a:solidFill>
                          <a:schemeClr val="bg1"/>
                        </a:solidFill>
                        <a:effectLst/>
                      </a:endParaRPr>
                    </a:p>
                  </a:txBody>
                  <a:tcPr/>
                </a:tc>
                <a:tc>
                  <a:txBody>
                    <a:bodyPr/>
                    <a:lstStyle/>
                    <a:p>
                      <a:pPr algn="just" rtl="0" fontAlgn="base"/>
                      <a:r>
                        <a:rPr lang="fr-BE" sz="1800" b="1" dirty="0">
                          <a:solidFill>
                            <a:schemeClr val="bg1"/>
                          </a:solidFill>
                          <a:effectLst/>
                        </a:rPr>
                        <a:t>Pause  </a:t>
                      </a:r>
                      <a:endParaRPr lang="fr-BE" sz="4000" b="1">
                        <a:solidFill>
                          <a:schemeClr val="bg1"/>
                        </a:solidFill>
                        <a:effectLst/>
                      </a:endParaRPr>
                    </a:p>
                  </a:txBody>
                  <a:tcPr/>
                </a:tc>
                <a:extLst>
                  <a:ext uri="{0D108BD9-81ED-4DB2-BD59-A6C34878D82A}">
                    <a16:rowId xmlns:a16="http://schemas.microsoft.com/office/drawing/2014/main" val="3706413437"/>
                  </a:ext>
                </a:extLst>
              </a:tr>
              <a:tr h="0">
                <a:tc>
                  <a:txBody>
                    <a:bodyPr/>
                    <a:lstStyle/>
                    <a:p>
                      <a:pPr algn="just" rtl="0" fontAlgn="base"/>
                      <a:r>
                        <a:rPr lang="fr-BE" sz="1800" b="1" dirty="0">
                          <a:solidFill>
                            <a:schemeClr val="bg1"/>
                          </a:solidFill>
                          <a:effectLst/>
                        </a:rPr>
                        <a:t>11 :15 </a:t>
                      </a:r>
                      <a:endParaRPr lang="fr-BE" sz="4000" b="1">
                        <a:solidFill>
                          <a:schemeClr val="bg1"/>
                        </a:solidFill>
                        <a:effectLst/>
                      </a:endParaRPr>
                    </a:p>
                  </a:txBody>
                  <a:tcPr/>
                </a:tc>
                <a:tc>
                  <a:txBody>
                    <a:bodyPr/>
                    <a:lstStyle/>
                    <a:p>
                      <a:pPr algn="just" rtl="0" fontAlgn="base"/>
                      <a:r>
                        <a:rPr lang="fr-FR" sz="1800" b="1" dirty="0">
                          <a:solidFill>
                            <a:schemeClr val="bg1"/>
                          </a:solidFill>
                          <a:effectLst/>
                        </a:rPr>
                        <a:t>Visite de terrain et test de la grille  </a:t>
                      </a:r>
                      <a:endParaRPr lang="fr-FR" sz="4000" b="1">
                        <a:solidFill>
                          <a:schemeClr val="bg1"/>
                        </a:solidFill>
                        <a:effectLst/>
                      </a:endParaRPr>
                    </a:p>
                  </a:txBody>
                  <a:tcPr/>
                </a:tc>
                <a:extLst>
                  <a:ext uri="{0D108BD9-81ED-4DB2-BD59-A6C34878D82A}">
                    <a16:rowId xmlns:a16="http://schemas.microsoft.com/office/drawing/2014/main" val="2993769318"/>
                  </a:ext>
                </a:extLst>
              </a:tr>
              <a:tr h="0">
                <a:tc>
                  <a:txBody>
                    <a:bodyPr/>
                    <a:lstStyle/>
                    <a:p>
                      <a:pPr algn="just" rtl="0" fontAlgn="base"/>
                      <a:r>
                        <a:rPr lang="fr-BE" sz="1800" b="1" dirty="0">
                          <a:solidFill>
                            <a:schemeClr val="bg1"/>
                          </a:solidFill>
                          <a:effectLst/>
                        </a:rPr>
                        <a:t>12:45 </a:t>
                      </a:r>
                      <a:endParaRPr lang="fr-BE" sz="4000" b="1">
                        <a:solidFill>
                          <a:schemeClr val="bg1"/>
                        </a:solidFill>
                        <a:effectLst/>
                      </a:endParaRPr>
                    </a:p>
                  </a:txBody>
                  <a:tcPr/>
                </a:tc>
                <a:tc>
                  <a:txBody>
                    <a:bodyPr/>
                    <a:lstStyle/>
                    <a:p>
                      <a:pPr algn="just" rtl="0" fontAlgn="base"/>
                      <a:r>
                        <a:rPr lang="fr-FR" sz="1800" b="1" dirty="0">
                          <a:solidFill>
                            <a:schemeClr val="bg1"/>
                          </a:solidFill>
                          <a:effectLst/>
                        </a:rPr>
                        <a:t>Repas </a:t>
                      </a:r>
                      <a:endParaRPr lang="fr-FR" sz="4000" b="1">
                        <a:solidFill>
                          <a:schemeClr val="bg1"/>
                        </a:solidFill>
                        <a:effectLst/>
                      </a:endParaRPr>
                    </a:p>
                  </a:txBody>
                  <a:tcPr/>
                </a:tc>
                <a:extLst>
                  <a:ext uri="{0D108BD9-81ED-4DB2-BD59-A6C34878D82A}">
                    <a16:rowId xmlns:a16="http://schemas.microsoft.com/office/drawing/2014/main" val="3650386758"/>
                  </a:ext>
                </a:extLst>
              </a:tr>
              <a:tr h="0">
                <a:tc>
                  <a:txBody>
                    <a:bodyPr/>
                    <a:lstStyle/>
                    <a:p>
                      <a:pPr algn="just" rtl="0" fontAlgn="base"/>
                      <a:r>
                        <a:rPr lang="fr-BE" sz="1800" b="1" dirty="0">
                          <a:solidFill>
                            <a:schemeClr val="bg1"/>
                          </a:solidFill>
                          <a:effectLst/>
                        </a:rPr>
                        <a:t>13 :45 </a:t>
                      </a:r>
                      <a:endParaRPr lang="fr-BE" sz="4000" b="1">
                        <a:solidFill>
                          <a:schemeClr val="bg1"/>
                        </a:solidFill>
                        <a:effectLst/>
                      </a:endParaRPr>
                    </a:p>
                  </a:txBody>
                  <a:tcPr/>
                </a:tc>
                <a:tc>
                  <a:txBody>
                    <a:bodyPr/>
                    <a:lstStyle/>
                    <a:p>
                      <a:pPr algn="l" rtl="0" fontAlgn="base"/>
                      <a:r>
                        <a:rPr lang="fr-FR" sz="1800" b="1" dirty="0">
                          <a:solidFill>
                            <a:schemeClr val="bg1"/>
                          </a:solidFill>
                          <a:effectLst/>
                        </a:rPr>
                        <a:t>Au retour de terrain  : évaluation du quartier et contenus des grilles</a:t>
                      </a:r>
                      <a:endParaRPr lang="fr-FR" sz="4000" b="1">
                        <a:solidFill>
                          <a:schemeClr val="bg1"/>
                        </a:solidFill>
                        <a:effectLst/>
                      </a:endParaRPr>
                    </a:p>
                  </a:txBody>
                  <a:tcPr/>
                </a:tc>
                <a:extLst>
                  <a:ext uri="{0D108BD9-81ED-4DB2-BD59-A6C34878D82A}">
                    <a16:rowId xmlns:a16="http://schemas.microsoft.com/office/drawing/2014/main" val="2428645504"/>
                  </a:ext>
                </a:extLst>
              </a:tr>
              <a:tr h="0">
                <a:tc>
                  <a:txBody>
                    <a:bodyPr/>
                    <a:lstStyle/>
                    <a:p>
                      <a:pPr algn="just" rtl="0" fontAlgn="base"/>
                      <a:r>
                        <a:rPr lang="fr-BE" sz="1800" b="1" dirty="0">
                          <a:solidFill>
                            <a:schemeClr val="bg1"/>
                          </a:solidFill>
                          <a:effectLst/>
                        </a:rPr>
                        <a:t>14 :15 </a:t>
                      </a:r>
                      <a:endParaRPr lang="fr-BE" sz="4000" b="1">
                        <a:solidFill>
                          <a:schemeClr val="bg1"/>
                        </a:solidFill>
                        <a:effectLst/>
                      </a:endParaRPr>
                    </a:p>
                  </a:txBody>
                  <a:tcPr/>
                </a:tc>
                <a:tc>
                  <a:txBody>
                    <a:bodyPr/>
                    <a:lstStyle/>
                    <a:p>
                      <a:pPr algn="l" rtl="0" fontAlgn="base"/>
                      <a:r>
                        <a:rPr lang="fr-FR" sz="1800" b="1" dirty="0">
                          <a:solidFill>
                            <a:schemeClr val="bg1"/>
                          </a:solidFill>
                          <a:effectLst/>
                        </a:rPr>
                        <a:t>Critères et potentiels d’actions - Mobilité</a:t>
                      </a:r>
                      <a:endParaRPr lang="fr-FR" sz="4000" b="1">
                        <a:solidFill>
                          <a:schemeClr val="bg1"/>
                        </a:solidFill>
                        <a:effectLst/>
                      </a:endParaRPr>
                    </a:p>
                  </a:txBody>
                  <a:tcPr/>
                </a:tc>
                <a:extLst>
                  <a:ext uri="{0D108BD9-81ED-4DB2-BD59-A6C34878D82A}">
                    <a16:rowId xmlns:a16="http://schemas.microsoft.com/office/drawing/2014/main" val="3837205474"/>
                  </a:ext>
                </a:extLst>
              </a:tr>
              <a:tr h="0">
                <a:tc>
                  <a:txBody>
                    <a:bodyPr/>
                    <a:lstStyle/>
                    <a:p>
                      <a:pPr algn="just" rtl="0" fontAlgn="base"/>
                      <a:r>
                        <a:rPr lang="fr-BE" sz="1800" b="1" dirty="0">
                          <a:solidFill>
                            <a:schemeClr val="bg1"/>
                          </a:solidFill>
                          <a:effectLst/>
                        </a:rPr>
                        <a:t>14:45 </a:t>
                      </a:r>
                      <a:endParaRPr lang="fr-BE" sz="4000" b="1">
                        <a:solidFill>
                          <a:schemeClr val="bg1"/>
                        </a:solidFill>
                        <a:effectLst/>
                      </a:endParaRPr>
                    </a:p>
                  </a:txBody>
                  <a:tcPr/>
                </a:tc>
                <a:tc>
                  <a:txBody>
                    <a:bodyPr/>
                    <a:lstStyle/>
                    <a:p>
                      <a:pPr algn="l" rtl="0" fontAlgn="base"/>
                      <a:r>
                        <a:rPr lang="fr-BE" sz="1800" b="1" dirty="0">
                          <a:solidFill>
                            <a:schemeClr val="bg1"/>
                          </a:solidFill>
                          <a:effectLst/>
                        </a:rPr>
                        <a:t>Pause</a:t>
                      </a:r>
                      <a:endParaRPr lang="fr-BE" sz="4000" b="1">
                        <a:solidFill>
                          <a:schemeClr val="bg1"/>
                        </a:solidFill>
                        <a:effectLst/>
                      </a:endParaRPr>
                    </a:p>
                  </a:txBody>
                  <a:tcPr/>
                </a:tc>
                <a:extLst>
                  <a:ext uri="{0D108BD9-81ED-4DB2-BD59-A6C34878D82A}">
                    <a16:rowId xmlns:a16="http://schemas.microsoft.com/office/drawing/2014/main" val="1917392766"/>
                  </a:ext>
                </a:extLst>
              </a:tr>
              <a:tr h="0">
                <a:tc>
                  <a:txBody>
                    <a:bodyPr/>
                    <a:lstStyle/>
                    <a:p>
                      <a:pPr algn="just" rtl="0" fontAlgn="base"/>
                      <a:r>
                        <a:rPr lang="fr-BE" sz="1800" b="1" dirty="0">
                          <a:solidFill>
                            <a:schemeClr val="bg1"/>
                          </a:solidFill>
                          <a:effectLst/>
                        </a:rPr>
                        <a:t>15 :00 </a:t>
                      </a:r>
                      <a:endParaRPr lang="fr-BE" sz="4000" b="1">
                        <a:solidFill>
                          <a:schemeClr val="bg1"/>
                        </a:solidFill>
                        <a:effectLst/>
                      </a:endParaRPr>
                    </a:p>
                  </a:txBody>
                  <a:tcPr/>
                </a:tc>
                <a:tc>
                  <a:txBody>
                    <a:bodyPr/>
                    <a:lstStyle/>
                    <a:p>
                      <a:pPr algn="l" rtl="0" fontAlgn="base"/>
                      <a:r>
                        <a:rPr lang="fr-FR" sz="1800" b="1" dirty="0">
                          <a:solidFill>
                            <a:schemeClr val="bg1"/>
                          </a:solidFill>
                          <a:effectLst/>
                        </a:rPr>
                        <a:t>Critères et potentiels d’actions - Chaleur</a:t>
                      </a:r>
                      <a:endParaRPr lang="fr-FR" sz="4000" b="1">
                        <a:solidFill>
                          <a:schemeClr val="bg1"/>
                        </a:solidFill>
                        <a:effectLst/>
                      </a:endParaRPr>
                    </a:p>
                  </a:txBody>
                  <a:tcPr/>
                </a:tc>
                <a:extLst>
                  <a:ext uri="{0D108BD9-81ED-4DB2-BD59-A6C34878D82A}">
                    <a16:rowId xmlns:a16="http://schemas.microsoft.com/office/drawing/2014/main" val="1615805780"/>
                  </a:ext>
                </a:extLst>
              </a:tr>
              <a:tr h="0">
                <a:tc>
                  <a:txBody>
                    <a:bodyPr/>
                    <a:lstStyle/>
                    <a:p>
                      <a:pPr algn="just" rtl="0" fontAlgn="base"/>
                      <a:r>
                        <a:rPr lang="fr-BE" sz="1800" b="1" dirty="0">
                          <a:solidFill>
                            <a:schemeClr val="bg1"/>
                          </a:solidFill>
                          <a:effectLst/>
                        </a:rPr>
                        <a:t>15:30 </a:t>
                      </a:r>
                      <a:endParaRPr lang="fr-BE" sz="4000" b="1">
                        <a:solidFill>
                          <a:schemeClr val="bg1"/>
                        </a:solidFill>
                        <a:effectLst/>
                      </a:endParaRPr>
                    </a:p>
                  </a:txBody>
                  <a:tcPr/>
                </a:tc>
                <a:tc>
                  <a:txBody>
                    <a:bodyPr/>
                    <a:lstStyle/>
                    <a:p>
                      <a:pPr algn="l" rtl="0" fontAlgn="base"/>
                      <a:r>
                        <a:rPr lang="fr-FR" sz="1800" b="1" dirty="0">
                          <a:solidFill>
                            <a:schemeClr val="bg1"/>
                          </a:solidFill>
                          <a:effectLst/>
                        </a:rPr>
                        <a:t>Critères et potentiels d’actions – Energie grise</a:t>
                      </a:r>
                      <a:endParaRPr lang="fr-FR" sz="4000" b="1">
                        <a:solidFill>
                          <a:schemeClr val="bg1"/>
                        </a:solidFill>
                        <a:effectLst/>
                      </a:endParaRPr>
                    </a:p>
                  </a:txBody>
                  <a:tcPr/>
                </a:tc>
                <a:extLst>
                  <a:ext uri="{0D108BD9-81ED-4DB2-BD59-A6C34878D82A}">
                    <a16:rowId xmlns:a16="http://schemas.microsoft.com/office/drawing/2014/main" val="4203144879"/>
                  </a:ext>
                </a:extLst>
              </a:tr>
              <a:tr h="0">
                <a:tc>
                  <a:txBody>
                    <a:bodyPr/>
                    <a:lstStyle/>
                    <a:p>
                      <a:pPr algn="just" rtl="0" fontAlgn="base"/>
                      <a:r>
                        <a:rPr lang="fr-BE" sz="1800" b="1" dirty="0">
                          <a:solidFill>
                            <a:schemeClr val="bg1"/>
                          </a:solidFill>
                          <a:effectLst/>
                        </a:rPr>
                        <a:t>16:00</a:t>
                      </a:r>
                      <a:endParaRPr lang="fr-BE" sz="4000" b="1">
                        <a:solidFill>
                          <a:schemeClr val="bg1"/>
                        </a:solidFill>
                        <a:effectLst/>
                      </a:endParaRPr>
                    </a:p>
                  </a:txBody>
                  <a:tcPr/>
                </a:tc>
                <a:tc>
                  <a:txBody>
                    <a:bodyPr/>
                    <a:lstStyle/>
                    <a:p>
                      <a:pPr algn="just" rtl="0" fontAlgn="base"/>
                      <a:r>
                        <a:rPr lang="fr-FR" sz="1800" b="1" dirty="0">
                          <a:solidFill>
                            <a:schemeClr val="bg1"/>
                          </a:solidFill>
                          <a:effectLst/>
                        </a:rPr>
                        <a:t>Les Abattoirs de </a:t>
                      </a:r>
                      <a:r>
                        <a:rPr lang="fr-FR" sz="1800" b="1" dirty="0" err="1">
                          <a:solidFill>
                            <a:schemeClr val="bg1"/>
                          </a:solidFill>
                          <a:effectLst/>
                        </a:rPr>
                        <a:t>Bomel</a:t>
                      </a:r>
                      <a:r>
                        <a:rPr lang="fr-FR" sz="1800" b="1" dirty="0">
                          <a:solidFill>
                            <a:schemeClr val="bg1"/>
                          </a:solidFill>
                          <a:effectLst/>
                        </a:rPr>
                        <a:t> </a:t>
                      </a:r>
                      <a:endParaRPr lang="fr-FR" sz="4000" b="1">
                        <a:solidFill>
                          <a:schemeClr val="bg1"/>
                        </a:solidFill>
                        <a:effectLst/>
                      </a:endParaRPr>
                    </a:p>
                  </a:txBody>
                  <a:tcPr/>
                </a:tc>
                <a:extLst>
                  <a:ext uri="{0D108BD9-81ED-4DB2-BD59-A6C34878D82A}">
                    <a16:rowId xmlns:a16="http://schemas.microsoft.com/office/drawing/2014/main" val="3668058467"/>
                  </a:ext>
                </a:extLst>
              </a:tr>
              <a:tr h="0">
                <a:tc>
                  <a:txBody>
                    <a:bodyPr/>
                    <a:lstStyle/>
                    <a:p>
                      <a:pPr algn="just" rtl="0" fontAlgn="base"/>
                      <a:r>
                        <a:rPr lang="fr-BE" sz="1800" b="1" dirty="0">
                          <a:solidFill>
                            <a:schemeClr val="bg1"/>
                          </a:solidFill>
                          <a:effectLst/>
                        </a:rPr>
                        <a:t>16 :30 </a:t>
                      </a:r>
                      <a:endParaRPr lang="fr-BE" sz="4000" b="1">
                        <a:solidFill>
                          <a:schemeClr val="bg1"/>
                        </a:solidFill>
                        <a:effectLst/>
                      </a:endParaRPr>
                    </a:p>
                  </a:txBody>
                  <a:tcPr/>
                </a:tc>
                <a:tc>
                  <a:txBody>
                    <a:bodyPr/>
                    <a:lstStyle/>
                    <a:p>
                      <a:pPr algn="just" rtl="0" fontAlgn="base"/>
                      <a:r>
                        <a:rPr lang="fr-BE" sz="1800" b="1" dirty="0">
                          <a:solidFill>
                            <a:schemeClr val="bg1"/>
                          </a:solidFill>
                          <a:effectLst/>
                        </a:rPr>
                        <a:t>Clôture de la journée </a:t>
                      </a:r>
                      <a:endParaRPr lang="fr-BE" sz="4000" b="1">
                        <a:solidFill>
                          <a:schemeClr val="bg1"/>
                        </a:solidFill>
                        <a:effectLst/>
                      </a:endParaRPr>
                    </a:p>
                  </a:txBody>
                  <a:tcPr/>
                </a:tc>
                <a:extLst>
                  <a:ext uri="{0D108BD9-81ED-4DB2-BD59-A6C34878D82A}">
                    <a16:rowId xmlns:a16="http://schemas.microsoft.com/office/drawing/2014/main" val="4153407823"/>
                  </a:ext>
                </a:extLst>
              </a:tr>
            </a:tbl>
          </a:graphicData>
        </a:graphic>
      </p:graphicFrame>
    </p:spTree>
    <p:extLst>
      <p:ext uri="{BB962C8B-B14F-4D97-AF65-F5344CB8AC3E}">
        <p14:creationId xmlns:p14="http://schemas.microsoft.com/office/powerpoint/2010/main" val="16196958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16011D9-34EF-4B13-90AD-8E1B354A79E2}"/>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t="5183" r="6596" b="8733"/>
          <a:stretch/>
        </p:blipFill>
        <p:spPr bwMode="auto">
          <a:xfrm>
            <a:off x="215342" y="3457302"/>
            <a:ext cx="5880658" cy="3305908"/>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D20087A3-0694-4322-8BA0-C164427E8155}"/>
              </a:ext>
            </a:extLst>
          </p:cNvPr>
          <p:cNvSpPr>
            <a:spLocks noGrp="1"/>
          </p:cNvSpPr>
          <p:nvPr>
            <p:ph type="title"/>
          </p:nvPr>
        </p:nvSpPr>
        <p:spPr/>
        <p:txBody>
          <a:bodyPr/>
          <a:lstStyle/>
          <a:p>
            <a:r>
              <a:rPr lang="fr-BE" dirty="0"/>
              <a:t>Participants, dates et lieux</a:t>
            </a:r>
          </a:p>
        </p:txBody>
      </p:sp>
      <p:sp>
        <p:nvSpPr>
          <p:cNvPr id="3" name="Espace réservé du texte 2">
            <a:extLst>
              <a:ext uri="{FF2B5EF4-FFF2-40B4-BE49-F238E27FC236}">
                <a16:creationId xmlns:a16="http://schemas.microsoft.com/office/drawing/2014/main" id="{7AAAEDAE-0E01-40A9-8749-7EF2E2CBA5CB}"/>
              </a:ext>
            </a:extLst>
          </p:cNvPr>
          <p:cNvSpPr>
            <a:spLocks noGrp="1"/>
          </p:cNvSpPr>
          <p:nvPr>
            <p:ph type="body" idx="1"/>
          </p:nvPr>
        </p:nvSpPr>
        <p:spPr>
          <a:xfrm>
            <a:off x="383697" y="1109213"/>
            <a:ext cx="5543046" cy="3832815"/>
          </a:xfrm>
        </p:spPr>
        <p:txBody>
          <a:bodyPr lIns="91440" tIns="45720" rIns="91440" bIns="45720" anchor="t"/>
          <a:lstStyle/>
          <a:p>
            <a:r>
              <a:rPr lang="fr-FR" sz="1800" dirty="0">
                <a:latin typeface="Calibri"/>
                <a:cs typeface="Arial"/>
              </a:rPr>
              <a:t>Webinaire d'introduction : jeudi 28 avril (matinée)</a:t>
            </a:r>
          </a:p>
          <a:p>
            <a:r>
              <a:rPr lang="fr-FR" sz="1800" b="0" i="0" dirty="0">
                <a:effectLst/>
                <a:latin typeface="Calibri"/>
                <a:cs typeface="Arial"/>
              </a:rPr>
              <a:t>Session 1 – Namur (Province) – à Namur</a:t>
            </a:r>
            <a:endParaRPr lang="fr-FR" dirty="0">
              <a:latin typeface="Calibri"/>
              <a:cs typeface="Arial"/>
            </a:endParaRPr>
          </a:p>
          <a:p>
            <a:r>
              <a:rPr lang="fr-FR" sz="1800" b="1" dirty="0">
                <a:latin typeface="Calibri" panose="020F0502020204030204" pitchFamily="34" charset="0"/>
              </a:rPr>
              <a:t>jeudi 12 mai : Abattoirs de </a:t>
            </a:r>
            <a:r>
              <a:rPr lang="fr-FR" sz="1800" b="1" dirty="0" err="1">
                <a:latin typeface="Calibri" panose="020F0502020204030204" pitchFamily="34" charset="0"/>
              </a:rPr>
              <a:t>Bomel</a:t>
            </a:r>
            <a:r>
              <a:rPr lang="fr-FR" sz="1800" dirty="0">
                <a:latin typeface="Calibri" panose="020F0502020204030204" pitchFamily="34" charset="0"/>
              </a:rPr>
              <a:t>, Traverse des Muses 18 – 5000 </a:t>
            </a:r>
            <a:r>
              <a:rPr lang="fr-FR" sz="1800" dirty="0" err="1">
                <a:latin typeface="Calibri" panose="020F0502020204030204" pitchFamily="34" charset="0"/>
              </a:rPr>
              <a:t>Bomel</a:t>
            </a:r>
            <a:r>
              <a:rPr lang="fr-FR" sz="1800" dirty="0">
                <a:latin typeface="Calibri" panose="020F0502020204030204" pitchFamily="34" charset="0"/>
              </a:rPr>
              <a:t> / Namur</a:t>
            </a:r>
          </a:p>
          <a:p>
            <a:r>
              <a:rPr lang="fr-FR" sz="1800" b="1" dirty="0">
                <a:latin typeface="Calibri" panose="020F0502020204030204" pitchFamily="34" charset="0"/>
              </a:rPr>
              <a:t>jeudi 2 juin  : Centre de formation </a:t>
            </a:r>
            <a:r>
              <a:rPr lang="fr-FR" sz="1800" dirty="0">
                <a:latin typeface="Calibri" panose="020F0502020204030204" pitchFamily="34" charset="0"/>
              </a:rPr>
              <a:t>CFR, Chaussée de Louvain 510 - 5004 Bouge</a:t>
            </a:r>
          </a:p>
          <a:p>
            <a:endParaRPr lang="fr-FR" b="0" i="0" dirty="0">
              <a:effectLst/>
            </a:endParaRPr>
          </a:p>
          <a:p>
            <a:endParaRPr lang="fr-BE" dirty="0"/>
          </a:p>
        </p:txBody>
      </p:sp>
      <p:sp>
        <p:nvSpPr>
          <p:cNvPr id="4" name="Espace réservé du texte 3">
            <a:extLst>
              <a:ext uri="{FF2B5EF4-FFF2-40B4-BE49-F238E27FC236}">
                <a16:creationId xmlns:a16="http://schemas.microsoft.com/office/drawing/2014/main" id="{23FE6746-6C4D-496E-A478-56C874A3AC8D}"/>
              </a:ext>
            </a:extLst>
          </p:cNvPr>
          <p:cNvSpPr>
            <a:spLocks noGrp="1"/>
          </p:cNvSpPr>
          <p:nvPr>
            <p:ph type="body" idx="13"/>
          </p:nvPr>
        </p:nvSpPr>
        <p:spPr/>
        <p:txBody>
          <a:bodyPr lIns="91440" tIns="45720" rIns="91440" bIns="45720" anchor="t"/>
          <a:lstStyle/>
          <a:p>
            <a:r>
              <a:rPr lang="fr-FR" sz="1800" b="0" i="0" dirty="0">
                <a:effectLst/>
                <a:latin typeface="Calibri" panose="020F0502020204030204" pitchFamily="34" charset="0"/>
              </a:rPr>
              <a:t>Session 2 – Luxembourg (Province) – à </a:t>
            </a:r>
            <a:r>
              <a:rPr lang="fr-FR" sz="1800" b="0" i="0" dirty="0" err="1">
                <a:effectLst/>
                <a:latin typeface="Calibri" panose="020F0502020204030204" pitchFamily="34" charset="0"/>
              </a:rPr>
              <a:t>Paliseul</a:t>
            </a:r>
            <a:endParaRPr lang="fr-FR" sz="1800" b="0" i="0" dirty="0">
              <a:effectLst/>
              <a:latin typeface="Calibri" panose="020F0502020204030204" pitchFamily="34" charset="0"/>
            </a:endParaRPr>
          </a:p>
          <a:p>
            <a:r>
              <a:rPr lang="fr-FR" sz="1800" dirty="0">
                <a:latin typeface="Calibri"/>
                <a:cs typeface="Arial"/>
              </a:rPr>
              <a:t>Jeudi</a:t>
            </a:r>
            <a:r>
              <a:rPr lang="fr-FR" sz="1800" b="0" i="0" dirty="0">
                <a:effectLst/>
                <a:latin typeface="Calibri"/>
                <a:cs typeface="Arial"/>
              </a:rPr>
              <a:t> 19 mai et jeudi 9 juin </a:t>
            </a:r>
          </a:p>
          <a:p>
            <a:r>
              <a:rPr lang="fr-FR" sz="1800" dirty="0">
                <a:latin typeface="Calibri"/>
                <a:cs typeface="Arial"/>
              </a:rPr>
              <a:t>Salle Sauvian, </a:t>
            </a:r>
            <a:r>
              <a:rPr lang="fr-FR" sz="1800" dirty="0" err="1">
                <a:latin typeface="Calibri"/>
                <a:cs typeface="Arial"/>
              </a:rPr>
              <a:t>Grand'Place</a:t>
            </a:r>
            <a:r>
              <a:rPr lang="fr-FR" sz="1800" dirty="0">
                <a:latin typeface="Calibri"/>
                <a:cs typeface="Arial"/>
              </a:rPr>
              <a:t> 7, 6850 </a:t>
            </a:r>
            <a:r>
              <a:rPr lang="fr-FR" sz="1800" dirty="0" err="1">
                <a:latin typeface="Calibri"/>
                <a:cs typeface="Arial"/>
              </a:rPr>
              <a:t>Paliseul</a:t>
            </a:r>
            <a:r>
              <a:rPr lang="fr-FR" sz="1800" dirty="0">
                <a:latin typeface="Calibri"/>
                <a:cs typeface="Arial"/>
              </a:rPr>
              <a:t> </a:t>
            </a:r>
            <a:endParaRPr lang="fr-FR" b="0" i="0">
              <a:effectLst/>
              <a:latin typeface="Calibri"/>
            </a:endParaRPr>
          </a:p>
          <a:p>
            <a:endParaRPr lang="fr-BE" dirty="0"/>
          </a:p>
        </p:txBody>
      </p:sp>
      <p:sp>
        <p:nvSpPr>
          <p:cNvPr id="5" name="Espace réservé du texte 4">
            <a:extLst>
              <a:ext uri="{FF2B5EF4-FFF2-40B4-BE49-F238E27FC236}">
                <a16:creationId xmlns:a16="http://schemas.microsoft.com/office/drawing/2014/main" id="{0838A580-4BFA-4376-810A-1B2B9AA8A24F}"/>
              </a:ext>
            </a:extLst>
          </p:cNvPr>
          <p:cNvSpPr>
            <a:spLocks noGrp="1"/>
          </p:cNvSpPr>
          <p:nvPr>
            <p:ph type="body" idx="11"/>
          </p:nvPr>
        </p:nvSpPr>
        <p:spPr/>
        <p:txBody>
          <a:bodyPr/>
          <a:lstStyle/>
          <a:p>
            <a:endParaRPr lang="fr-BE" dirty="0"/>
          </a:p>
        </p:txBody>
      </p:sp>
      <p:pic>
        <p:nvPicPr>
          <p:cNvPr id="1028" name="Picture 4">
            <a:extLst>
              <a:ext uri="{FF2B5EF4-FFF2-40B4-BE49-F238E27FC236}">
                <a16:creationId xmlns:a16="http://schemas.microsoft.com/office/drawing/2014/main" id="{F9ADF5B5-C59B-4497-8ECD-3C8CB6C05F0B}"/>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5710" r="11422" b="8746"/>
          <a:stretch/>
        </p:blipFill>
        <p:spPr bwMode="auto">
          <a:xfrm>
            <a:off x="6417350" y="3429000"/>
            <a:ext cx="5660011" cy="3334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8934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2A205C51-9990-4440-AE8A-924EA64CA127}"/>
              </a:ext>
            </a:extLst>
          </p:cNvPr>
          <p:cNvSpPr>
            <a:spLocks noGrp="1"/>
          </p:cNvSpPr>
          <p:nvPr>
            <p:ph type="body" idx="11"/>
          </p:nvPr>
        </p:nvSpPr>
        <p:spPr/>
        <p:txBody>
          <a:bodyPr/>
          <a:lstStyle/>
          <a:p>
            <a:endParaRPr lang="fr-BE"/>
          </a:p>
        </p:txBody>
      </p:sp>
      <p:pic>
        <p:nvPicPr>
          <p:cNvPr id="4" name="Image 3">
            <a:extLst>
              <a:ext uri="{FF2B5EF4-FFF2-40B4-BE49-F238E27FC236}">
                <a16:creationId xmlns:a16="http://schemas.microsoft.com/office/drawing/2014/main" id="{39F9A7EC-DF4B-47EB-B1B2-E0A12D6E313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323712" y="1228467"/>
            <a:ext cx="3441700" cy="2082745"/>
          </a:xfrm>
          <a:prstGeom prst="rect">
            <a:avLst/>
          </a:prstGeom>
        </p:spPr>
      </p:pic>
      <p:pic>
        <p:nvPicPr>
          <p:cNvPr id="5" name="Image 4">
            <a:extLst>
              <a:ext uri="{FF2B5EF4-FFF2-40B4-BE49-F238E27FC236}">
                <a16:creationId xmlns:a16="http://schemas.microsoft.com/office/drawing/2014/main" id="{49AB0E23-6A02-4772-A0B1-18A937411BF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323712" y="3472125"/>
            <a:ext cx="3421357" cy="2264842"/>
          </a:xfrm>
          <a:prstGeom prst="rect">
            <a:avLst/>
          </a:prstGeom>
        </p:spPr>
      </p:pic>
      <p:pic>
        <p:nvPicPr>
          <p:cNvPr id="17" name="Picture 2" descr="Qu'est-ce que le Plan de Mobilité Employeur?">
            <a:extLst>
              <a:ext uri="{FF2B5EF4-FFF2-40B4-BE49-F238E27FC236}">
                <a16:creationId xmlns:a16="http://schemas.microsoft.com/office/drawing/2014/main" id="{7C21586F-EE4B-4886-BFC9-BF34074106CC}"/>
              </a:ext>
            </a:extLst>
          </p:cNvPr>
          <p:cNvPicPr>
            <a:picLocks noChangeAspect="1" noChangeArrowheads="1"/>
          </p:cNvPicPr>
          <p:nvPr/>
        </p:nvPicPr>
        <p:blipFill>
          <a:blip r:embed="rId4" cstate="screen">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461874" y="1346200"/>
            <a:ext cx="3339286" cy="187834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Logo de reciclaje de energía verde 614308 Vector en Vecteezy">
            <a:extLst>
              <a:ext uri="{FF2B5EF4-FFF2-40B4-BE49-F238E27FC236}">
                <a16:creationId xmlns:a16="http://schemas.microsoft.com/office/drawing/2014/main" id="{D8B22208-E801-4C95-AE7C-F19F4B372C49}"/>
              </a:ext>
            </a:extLst>
          </p:cNvPr>
          <p:cNvPicPr>
            <a:picLocks noChangeAspect="1" noChangeArrowheads="1"/>
          </p:cNvPicPr>
          <p:nvPr/>
        </p:nvPicPr>
        <p:blipFill>
          <a:blip r:embed="rId5" cstate="screen">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9082916" y="1071747"/>
            <a:ext cx="2478974" cy="2748183"/>
          </a:xfrm>
          <a:prstGeom prst="rect">
            <a:avLst/>
          </a:prstGeom>
          <a:noFill/>
          <a:extLst>
            <a:ext uri="{909E8E84-426E-40DD-AFC4-6F175D3DCCD1}">
              <a14:hiddenFill xmlns:a14="http://schemas.microsoft.com/office/drawing/2010/main">
                <a:solidFill>
                  <a:srgbClr val="FFFFFF"/>
                </a:solidFill>
              </a14:hiddenFill>
            </a:ext>
          </a:extLst>
        </p:spPr>
      </p:pic>
      <p:pic>
        <p:nvPicPr>
          <p:cNvPr id="19" name="Image 18">
            <a:extLst>
              <a:ext uri="{FF2B5EF4-FFF2-40B4-BE49-F238E27FC236}">
                <a16:creationId xmlns:a16="http://schemas.microsoft.com/office/drawing/2014/main" id="{FC3E17A3-D396-4C1C-8B6E-E570EC11F674}"/>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6669754" y="2755845"/>
            <a:ext cx="2905548" cy="2905548"/>
          </a:xfrm>
          <a:prstGeom prst="rect">
            <a:avLst/>
          </a:prstGeom>
        </p:spPr>
      </p:pic>
      <p:sp>
        <p:nvSpPr>
          <p:cNvPr id="22" name="Titre 1">
            <a:extLst>
              <a:ext uri="{FF2B5EF4-FFF2-40B4-BE49-F238E27FC236}">
                <a16:creationId xmlns:a16="http://schemas.microsoft.com/office/drawing/2014/main" id="{BCAE6B15-082F-4AAA-8822-498D529530AD}"/>
              </a:ext>
            </a:extLst>
          </p:cNvPr>
          <p:cNvSpPr txBox="1">
            <a:spLocks/>
          </p:cNvSpPr>
          <p:nvPr/>
        </p:nvSpPr>
        <p:spPr>
          <a:xfrm>
            <a:off x="294814" y="352425"/>
            <a:ext cx="11595887" cy="824404"/>
          </a:xfrm>
          <a:prstGeom prst="rect">
            <a:avLst/>
          </a:prstGeom>
        </p:spPr>
        <p:txBody>
          <a:bodyPr/>
          <a:lstStyle>
            <a:lvl1pPr algn="l" defTabSz="914309"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b="1" dirty="0">
                <a:solidFill>
                  <a:srgbClr val="90AC50"/>
                </a:solidFill>
                <a:latin typeface="Arial" panose="020B0604020202020204" pitchFamily="34" charset="0"/>
                <a:cs typeface="Arial" panose="020B0604020202020204" pitchFamily="34" charset="0"/>
              </a:rPr>
              <a:t>Au niveau du quartier – trois thèmes</a:t>
            </a:r>
            <a:endParaRPr lang="fr-BE" sz="2800" b="1" dirty="0">
              <a:solidFill>
                <a:srgbClr val="90AC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6143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9CCF48-AAE4-4425-85F4-4F90C9C6D6D3}"/>
              </a:ext>
            </a:extLst>
          </p:cNvPr>
          <p:cNvSpPr>
            <a:spLocks noGrp="1"/>
          </p:cNvSpPr>
          <p:nvPr>
            <p:ph type="title"/>
          </p:nvPr>
        </p:nvSpPr>
        <p:spPr>
          <a:xfrm>
            <a:off x="294814" y="352425"/>
            <a:ext cx="11595887" cy="824404"/>
          </a:xfrm>
        </p:spPr>
        <p:txBody>
          <a:bodyPr/>
          <a:lstStyle/>
          <a:p>
            <a:r>
              <a:rPr lang="fr-FR" dirty="0"/>
              <a:t>Structure de la grille : 3 temps/échelles</a:t>
            </a:r>
            <a:endParaRPr lang="fr-BE" dirty="0"/>
          </a:p>
        </p:txBody>
      </p:sp>
      <p:sp>
        <p:nvSpPr>
          <p:cNvPr id="4" name="Espace réservé du texte 3">
            <a:extLst>
              <a:ext uri="{FF2B5EF4-FFF2-40B4-BE49-F238E27FC236}">
                <a16:creationId xmlns:a16="http://schemas.microsoft.com/office/drawing/2014/main" id="{44CC39DD-0EF1-4CCB-AA72-70E75A342611}"/>
              </a:ext>
            </a:extLst>
          </p:cNvPr>
          <p:cNvSpPr>
            <a:spLocks noGrp="1"/>
          </p:cNvSpPr>
          <p:nvPr>
            <p:ph type="body" idx="11"/>
          </p:nvPr>
        </p:nvSpPr>
        <p:spPr/>
        <p:txBody>
          <a:bodyPr/>
          <a:lstStyle/>
          <a:p>
            <a:endParaRPr lang="fr-BE"/>
          </a:p>
        </p:txBody>
      </p:sp>
      <p:grpSp>
        <p:nvGrpSpPr>
          <p:cNvPr id="5" name="Groupe 4">
            <a:extLst>
              <a:ext uri="{FF2B5EF4-FFF2-40B4-BE49-F238E27FC236}">
                <a16:creationId xmlns:a16="http://schemas.microsoft.com/office/drawing/2014/main" id="{C43EF329-0DEA-D046-A578-DFEF8579BA53}"/>
              </a:ext>
            </a:extLst>
          </p:cNvPr>
          <p:cNvGrpSpPr/>
          <p:nvPr/>
        </p:nvGrpSpPr>
        <p:grpSpPr>
          <a:xfrm>
            <a:off x="6283797" y="3793819"/>
            <a:ext cx="2012011" cy="2011078"/>
            <a:chOff x="7162800" y="2025044"/>
            <a:chExt cx="4151117" cy="4151117"/>
          </a:xfrm>
        </p:grpSpPr>
        <p:pic>
          <p:nvPicPr>
            <p:cNvPr id="6" name="Graphique 5" descr="Tableau avec un remplissage uni">
              <a:extLst>
                <a:ext uri="{FF2B5EF4-FFF2-40B4-BE49-F238E27FC236}">
                  <a16:creationId xmlns:a16="http://schemas.microsoft.com/office/drawing/2014/main" id="{D8C39205-C581-8887-235A-0207C7422449}"/>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162800" y="2025044"/>
              <a:ext cx="4151117" cy="4151117"/>
            </a:xfrm>
            <a:prstGeom prst="rect">
              <a:avLst/>
            </a:prstGeom>
          </p:spPr>
        </p:pic>
        <p:pic>
          <p:nvPicPr>
            <p:cNvPr id="7" name="Graphique 6" descr="Coche avec un remplissage uni">
              <a:extLst>
                <a:ext uri="{FF2B5EF4-FFF2-40B4-BE49-F238E27FC236}">
                  <a16:creationId xmlns:a16="http://schemas.microsoft.com/office/drawing/2014/main" id="{C89C6B74-0432-F650-19A7-D906F5BF94FF}"/>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739523" y="2949446"/>
              <a:ext cx="914400" cy="914400"/>
            </a:xfrm>
            <a:prstGeom prst="rect">
              <a:avLst/>
            </a:prstGeom>
          </p:spPr>
        </p:pic>
        <p:pic>
          <p:nvPicPr>
            <p:cNvPr id="8" name="Graphique 7" descr="Fermer avec un remplissage uni">
              <a:extLst>
                <a:ext uri="{FF2B5EF4-FFF2-40B4-BE49-F238E27FC236}">
                  <a16:creationId xmlns:a16="http://schemas.microsoft.com/office/drawing/2014/main" id="{DD9F0CFD-1B72-2D71-0451-1485F529395C}"/>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903599" y="3748882"/>
              <a:ext cx="703439" cy="703439"/>
            </a:xfrm>
            <a:prstGeom prst="rect">
              <a:avLst/>
            </a:prstGeom>
          </p:spPr>
        </p:pic>
        <p:pic>
          <p:nvPicPr>
            <p:cNvPr id="9" name="Graphique 8" descr="Coche avec un remplissage uni">
              <a:extLst>
                <a:ext uri="{FF2B5EF4-FFF2-40B4-BE49-F238E27FC236}">
                  <a16:creationId xmlns:a16="http://schemas.microsoft.com/office/drawing/2014/main" id="{2BE2BD35-FC24-BDED-C43F-EE7EE2BEC374}"/>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856916" y="4331048"/>
              <a:ext cx="914400" cy="914400"/>
            </a:xfrm>
            <a:prstGeom prst="rect">
              <a:avLst/>
            </a:prstGeom>
          </p:spPr>
        </p:pic>
      </p:grpSp>
      <p:pic>
        <p:nvPicPr>
          <p:cNvPr id="10" name="Graphique 9" descr="Presse-papiers mixte avec un remplissage uni">
            <a:extLst>
              <a:ext uri="{FF2B5EF4-FFF2-40B4-BE49-F238E27FC236}">
                <a16:creationId xmlns:a16="http://schemas.microsoft.com/office/drawing/2014/main" id="{E6620024-3BB4-F16D-351B-7213900E5E31}"/>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6600440" y="2691647"/>
            <a:ext cx="1378723" cy="1378723"/>
          </a:xfrm>
          <a:prstGeom prst="rect">
            <a:avLst/>
          </a:prstGeom>
        </p:spPr>
      </p:pic>
      <p:pic>
        <p:nvPicPr>
          <p:cNvPr id="11" name="Graphique 10" descr="Carte avec repère avec un remplissage uni">
            <a:extLst>
              <a:ext uri="{FF2B5EF4-FFF2-40B4-BE49-F238E27FC236}">
                <a16:creationId xmlns:a16="http://schemas.microsoft.com/office/drawing/2014/main" id="{B0FFCAE7-53BE-67DC-A17F-B0BF3C58987B}"/>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6689868" y="1420272"/>
            <a:ext cx="1199870" cy="1199870"/>
          </a:xfrm>
          <a:prstGeom prst="rect">
            <a:avLst/>
          </a:prstGeom>
        </p:spPr>
      </p:pic>
      <p:graphicFrame>
        <p:nvGraphicFramePr>
          <p:cNvPr id="13" name="Espace réservé du texte 2">
            <a:extLst>
              <a:ext uri="{FF2B5EF4-FFF2-40B4-BE49-F238E27FC236}">
                <a16:creationId xmlns:a16="http://schemas.microsoft.com/office/drawing/2014/main" id="{77F490A9-9CF4-7B3B-3A90-4060538D5087}"/>
              </a:ext>
            </a:extLst>
          </p:cNvPr>
          <p:cNvGraphicFramePr/>
          <p:nvPr/>
        </p:nvGraphicFramePr>
        <p:xfrm>
          <a:off x="307515" y="1490239"/>
          <a:ext cx="5788486" cy="383281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2" name="ZoneTexte 11">
            <a:extLst>
              <a:ext uri="{FF2B5EF4-FFF2-40B4-BE49-F238E27FC236}">
                <a16:creationId xmlns:a16="http://schemas.microsoft.com/office/drawing/2014/main" id="{A2EA22FF-8EA4-389B-8276-0A0F910ADB2E}"/>
              </a:ext>
            </a:extLst>
          </p:cNvPr>
          <p:cNvSpPr txBox="1"/>
          <p:nvPr/>
        </p:nvSpPr>
        <p:spPr>
          <a:xfrm>
            <a:off x="8854440" y="1949775"/>
            <a:ext cx="2543325" cy="369332"/>
          </a:xfrm>
          <a:prstGeom prst="rect">
            <a:avLst/>
          </a:prstGeom>
          <a:noFill/>
        </p:spPr>
        <p:txBody>
          <a:bodyPr wrap="none" rtlCol="0">
            <a:spAutoFit/>
          </a:bodyPr>
          <a:lstStyle/>
          <a:p>
            <a:r>
              <a:rPr lang="fr-FR" dirty="0"/>
              <a:t>Où est situé  la quartier? </a:t>
            </a:r>
            <a:endParaRPr lang="fr-BE" dirty="0"/>
          </a:p>
        </p:txBody>
      </p:sp>
      <p:sp>
        <p:nvSpPr>
          <p:cNvPr id="14" name="ZoneTexte 13">
            <a:extLst>
              <a:ext uri="{FF2B5EF4-FFF2-40B4-BE49-F238E27FC236}">
                <a16:creationId xmlns:a16="http://schemas.microsoft.com/office/drawing/2014/main" id="{2FA3B70F-1867-9BD3-83A6-2FD60D993DE6}"/>
              </a:ext>
            </a:extLst>
          </p:cNvPr>
          <p:cNvSpPr txBox="1"/>
          <p:nvPr/>
        </p:nvSpPr>
        <p:spPr>
          <a:xfrm>
            <a:off x="8854440" y="3105834"/>
            <a:ext cx="2908125" cy="646331"/>
          </a:xfrm>
          <a:prstGeom prst="rect">
            <a:avLst/>
          </a:prstGeom>
          <a:noFill/>
        </p:spPr>
        <p:txBody>
          <a:bodyPr wrap="square" rtlCol="0">
            <a:spAutoFit/>
          </a:bodyPr>
          <a:lstStyle/>
          <a:p>
            <a:r>
              <a:rPr lang="fr-FR" dirty="0"/>
              <a:t>Quelles sont les potentialités et contraintes du quartier ?</a:t>
            </a:r>
            <a:endParaRPr lang="fr-BE" dirty="0"/>
          </a:p>
        </p:txBody>
      </p:sp>
      <p:sp>
        <p:nvSpPr>
          <p:cNvPr id="15" name="ZoneTexte 14">
            <a:extLst>
              <a:ext uri="{FF2B5EF4-FFF2-40B4-BE49-F238E27FC236}">
                <a16:creationId xmlns:a16="http://schemas.microsoft.com/office/drawing/2014/main" id="{5C2331B8-7BD2-D1D3-7E50-04F2F9782844}"/>
              </a:ext>
            </a:extLst>
          </p:cNvPr>
          <p:cNvSpPr txBox="1"/>
          <p:nvPr/>
        </p:nvSpPr>
        <p:spPr>
          <a:xfrm>
            <a:off x="8876565" y="4439527"/>
            <a:ext cx="2908125" cy="646331"/>
          </a:xfrm>
          <a:prstGeom prst="rect">
            <a:avLst/>
          </a:prstGeom>
          <a:noFill/>
        </p:spPr>
        <p:txBody>
          <a:bodyPr wrap="square" rtlCol="0">
            <a:spAutoFit/>
          </a:bodyPr>
          <a:lstStyle/>
          <a:p>
            <a:r>
              <a:rPr lang="fr-FR" dirty="0"/>
              <a:t>Quelles sont les actions à mener? </a:t>
            </a:r>
            <a:endParaRPr lang="fr-BE" dirty="0"/>
          </a:p>
        </p:txBody>
      </p:sp>
    </p:spTree>
    <p:extLst>
      <p:ext uri="{BB962C8B-B14F-4D97-AF65-F5344CB8AC3E}">
        <p14:creationId xmlns:p14="http://schemas.microsoft.com/office/powerpoint/2010/main" val="2704004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èche : bas 1">
            <a:extLst>
              <a:ext uri="{FF2B5EF4-FFF2-40B4-BE49-F238E27FC236}">
                <a16:creationId xmlns:a16="http://schemas.microsoft.com/office/drawing/2014/main" id="{5AA7C400-2F47-40FE-8823-F161542A8985}"/>
              </a:ext>
            </a:extLst>
          </p:cNvPr>
          <p:cNvSpPr/>
          <p:nvPr/>
        </p:nvSpPr>
        <p:spPr>
          <a:xfrm>
            <a:off x="8100646" y="884729"/>
            <a:ext cx="3880249" cy="4663610"/>
          </a:xfrm>
          <a:prstGeom prst="downArrow">
            <a:avLst>
              <a:gd name="adj1" fmla="val 74352"/>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 name="Titre 2">
            <a:extLst>
              <a:ext uri="{FF2B5EF4-FFF2-40B4-BE49-F238E27FC236}">
                <a16:creationId xmlns:a16="http://schemas.microsoft.com/office/drawing/2014/main" id="{5ACF05E3-072D-4D68-9444-9BD07DE4C752}"/>
              </a:ext>
            </a:extLst>
          </p:cNvPr>
          <p:cNvSpPr>
            <a:spLocks noGrp="1"/>
          </p:cNvSpPr>
          <p:nvPr>
            <p:ph type="title"/>
          </p:nvPr>
        </p:nvSpPr>
        <p:spPr/>
        <p:txBody>
          <a:bodyPr>
            <a:normAutofit/>
          </a:bodyPr>
          <a:lstStyle/>
          <a:p>
            <a:r>
              <a:rPr lang="fr-BE" dirty="0"/>
              <a:t>Structure du séminaire</a:t>
            </a:r>
          </a:p>
        </p:txBody>
      </p:sp>
      <p:sp>
        <p:nvSpPr>
          <p:cNvPr id="4" name="Espace réservé du texte 3">
            <a:extLst>
              <a:ext uri="{FF2B5EF4-FFF2-40B4-BE49-F238E27FC236}">
                <a16:creationId xmlns:a16="http://schemas.microsoft.com/office/drawing/2014/main" id="{94E68D20-0461-4648-B28E-200A2C24869E}"/>
              </a:ext>
            </a:extLst>
          </p:cNvPr>
          <p:cNvSpPr>
            <a:spLocks noGrp="1"/>
          </p:cNvSpPr>
          <p:nvPr>
            <p:ph type="body" idx="1"/>
          </p:nvPr>
        </p:nvSpPr>
        <p:spPr>
          <a:xfrm>
            <a:off x="307498" y="1189529"/>
            <a:ext cx="8109671" cy="3832815"/>
          </a:xfrm>
        </p:spPr>
        <p:txBody>
          <a:bodyPr/>
          <a:lstStyle/>
          <a:p>
            <a:pPr algn="ctr" rtl="0" fontAlgn="base"/>
            <a:r>
              <a:rPr lang="fr-FR" sz="2000" b="1" i="0" dirty="0">
                <a:solidFill>
                  <a:srgbClr val="FF0000"/>
                </a:solidFill>
                <a:effectLst/>
                <a:latin typeface="Arial" panose="020B0604020202020204" pitchFamily="34" charset="0"/>
              </a:rPr>
              <a:t>J1 – Webinaire</a:t>
            </a:r>
            <a:r>
              <a:rPr lang="fr-FR" sz="2000" b="0" i="0" dirty="0">
                <a:solidFill>
                  <a:srgbClr val="FF0000"/>
                </a:solidFill>
                <a:effectLst/>
                <a:latin typeface="Arial" panose="020B0604020202020204" pitchFamily="34" charset="0"/>
              </a:rPr>
              <a:t> </a:t>
            </a:r>
            <a:endParaRPr lang="fr-FR" sz="2800" b="0" i="0" dirty="0">
              <a:effectLst/>
            </a:endParaRPr>
          </a:p>
          <a:p>
            <a:pPr algn="ctr" rtl="0" fontAlgn="base"/>
            <a:r>
              <a:rPr lang="fr-FR" sz="2000" b="1" i="0" dirty="0">
                <a:solidFill>
                  <a:srgbClr val="FF0000"/>
                </a:solidFill>
                <a:effectLst/>
                <a:latin typeface="Arial" panose="020B0604020202020204" pitchFamily="34" charset="0"/>
              </a:rPr>
              <a:t>Sobriété énergétique : quelle adaptabilité des territoires ?</a:t>
            </a:r>
          </a:p>
          <a:p>
            <a:pPr algn="ctr" rtl="0" fontAlgn="base"/>
            <a:endParaRPr lang="fr-FR" sz="2800" b="1" i="0" dirty="0">
              <a:effectLst/>
            </a:endParaRPr>
          </a:p>
          <a:p>
            <a:pPr algn="ctr" rtl="0" fontAlgn="base"/>
            <a:endParaRPr lang="fr-FR" sz="2800" b="1" i="0" dirty="0">
              <a:effectLst/>
            </a:endParaRPr>
          </a:p>
          <a:p>
            <a:pPr algn="ctr" rtl="0" fontAlgn="base"/>
            <a:r>
              <a:rPr lang="fr-FR" sz="2000" b="1" i="0" dirty="0">
                <a:solidFill>
                  <a:srgbClr val="FF0000"/>
                </a:solidFill>
                <a:effectLst/>
                <a:latin typeface="Arial" panose="020B0604020202020204" pitchFamily="34" charset="0"/>
              </a:rPr>
              <a:t>J2 – Présentiel</a:t>
            </a:r>
            <a:r>
              <a:rPr lang="fr-FR" sz="2000" b="0" i="0" dirty="0">
                <a:solidFill>
                  <a:srgbClr val="FF0000"/>
                </a:solidFill>
                <a:effectLst/>
                <a:latin typeface="Arial" panose="020B0604020202020204" pitchFamily="34" charset="0"/>
              </a:rPr>
              <a:t> </a:t>
            </a:r>
            <a:endParaRPr lang="fr-FR" sz="2800" b="0" i="0" dirty="0">
              <a:effectLst/>
            </a:endParaRPr>
          </a:p>
          <a:p>
            <a:pPr algn="ctr" rtl="0" fontAlgn="base"/>
            <a:r>
              <a:rPr lang="fr-FR" sz="2000" b="1" i="0" dirty="0">
                <a:solidFill>
                  <a:srgbClr val="FF0000"/>
                </a:solidFill>
                <a:effectLst/>
                <a:latin typeface="Arial" panose="020B0604020202020204" pitchFamily="34" charset="0"/>
              </a:rPr>
              <a:t>Analyse du potentiel de sobriété énergétique d’un quartier ?</a:t>
            </a:r>
            <a:r>
              <a:rPr lang="fr-FR" sz="2000" b="0" i="0" dirty="0">
                <a:solidFill>
                  <a:srgbClr val="FF0000"/>
                </a:solidFill>
                <a:effectLst/>
                <a:latin typeface="Arial" panose="020B0604020202020204" pitchFamily="34" charset="0"/>
              </a:rPr>
              <a:t> </a:t>
            </a:r>
          </a:p>
          <a:p>
            <a:pPr algn="ctr" rtl="0" fontAlgn="base"/>
            <a:endParaRPr lang="fr-FR" sz="2000" dirty="0">
              <a:solidFill>
                <a:srgbClr val="FF0000"/>
              </a:solidFill>
            </a:endParaRPr>
          </a:p>
          <a:p>
            <a:pPr algn="ctr" rtl="0" fontAlgn="base"/>
            <a:endParaRPr lang="fr-FR" sz="2000" dirty="0">
              <a:solidFill>
                <a:srgbClr val="FF0000"/>
              </a:solidFill>
            </a:endParaRPr>
          </a:p>
          <a:p>
            <a:pPr algn="ctr" rtl="0" fontAlgn="base"/>
            <a:r>
              <a:rPr lang="fr-FR" sz="2000" b="1" i="0" dirty="0">
                <a:solidFill>
                  <a:srgbClr val="FF0000"/>
                </a:solidFill>
                <a:effectLst/>
                <a:latin typeface="Arial" panose="020B0604020202020204" pitchFamily="34" charset="0"/>
              </a:rPr>
              <a:t>J3 – Présentiel </a:t>
            </a:r>
            <a:r>
              <a:rPr lang="fr-FR" sz="2000" b="0" i="0" dirty="0">
                <a:solidFill>
                  <a:srgbClr val="FF0000"/>
                </a:solidFill>
                <a:effectLst/>
                <a:latin typeface="Arial" panose="020B0604020202020204" pitchFamily="34" charset="0"/>
              </a:rPr>
              <a:t> </a:t>
            </a:r>
            <a:endParaRPr lang="fr-FR" sz="2800" b="0" i="0" dirty="0">
              <a:effectLst/>
            </a:endParaRPr>
          </a:p>
          <a:p>
            <a:pPr algn="ctr" rtl="0" fontAlgn="base"/>
            <a:r>
              <a:rPr lang="fr-FR" sz="2000" b="1" i="0" dirty="0">
                <a:solidFill>
                  <a:srgbClr val="FF0000"/>
                </a:solidFill>
                <a:effectLst/>
                <a:latin typeface="Arial" panose="020B0604020202020204" pitchFamily="34" charset="0"/>
              </a:rPr>
              <a:t>Vers des territoires sobres !</a:t>
            </a:r>
            <a:r>
              <a:rPr lang="fr-FR" sz="2000" b="0" i="0" dirty="0">
                <a:solidFill>
                  <a:srgbClr val="FF0000"/>
                </a:solidFill>
                <a:effectLst/>
                <a:latin typeface="Arial" panose="020B0604020202020204" pitchFamily="34" charset="0"/>
              </a:rPr>
              <a:t> </a:t>
            </a:r>
          </a:p>
          <a:p>
            <a:pPr algn="ctr" rtl="0" fontAlgn="base"/>
            <a:endParaRPr lang="fr-FR" sz="2000" dirty="0">
              <a:solidFill>
                <a:srgbClr val="FF0000"/>
              </a:solidFill>
            </a:endParaRPr>
          </a:p>
          <a:p>
            <a:pPr algn="ctr" rtl="0" fontAlgn="base"/>
            <a:endParaRPr lang="fr-FR" sz="2800" b="0" i="0" dirty="0">
              <a:effectLst/>
            </a:endParaRPr>
          </a:p>
          <a:p>
            <a:endParaRPr lang="fr-BE" sz="2800" dirty="0"/>
          </a:p>
        </p:txBody>
      </p:sp>
      <p:sp>
        <p:nvSpPr>
          <p:cNvPr id="5" name="Espace réservé du texte 4">
            <a:extLst>
              <a:ext uri="{FF2B5EF4-FFF2-40B4-BE49-F238E27FC236}">
                <a16:creationId xmlns:a16="http://schemas.microsoft.com/office/drawing/2014/main" id="{BE6CE332-0B53-4D7D-BF07-2CEC6ECE6A83}"/>
              </a:ext>
            </a:extLst>
          </p:cNvPr>
          <p:cNvSpPr>
            <a:spLocks noGrp="1"/>
          </p:cNvSpPr>
          <p:nvPr>
            <p:ph type="body" idx="11"/>
          </p:nvPr>
        </p:nvSpPr>
        <p:spPr/>
        <p:txBody>
          <a:bodyPr/>
          <a:lstStyle/>
          <a:p>
            <a:endParaRPr lang="fr-BE"/>
          </a:p>
        </p:txBody>
      </p:sp>
      <p:sp>
        <p:nvSpPr>
          <p:cNvPr id="6" name="ZoneTexte 5">
            <a:extLst>
              <a:ext uri="{FF2B5EF4-FFF2-40B4-BE49-F238E27FC236}">
                <a16:creationId xmlns:a16="http://schemas.microsoft.com/office/drawing/2014/main" id="{8AA07AB8-DF72-425C-BD3E-7925EE1C29FE}"/>
              </a:ext>
            </a:extLst>
          </p:cNvPr>
          <p:cNvSpPr txBox="1"/>
          <p:nvPr/>
        </p:nvSpPr>
        <p:spPr>
          <a:xfrm>
            <a:off x="8582288" y="884729"/>
            <a:ext cx="2916964" cy="3539430"/>
          </a:xfrm>
          <a:prstGeom prst="rect">
            <a:avLst/>
          </a:prstGeom>
          <a:noFill/>
        </p:spPr>
        <p:txBody>
          <a:bodyPr wrap="square">
            <a:spAutoFit/>
          </a:bodyPr>
          <a:lstStyle/>
          <a:p>
            <a:pPr algn="ctr" rtl="0" fontAlgn="base"/>
            <a:r>
              <a:rPr lang="fr-FR" sz="2800" dirty="0">
                <a:solidFill>
                  <a:schemeClr val="bg1"/>
                </a:solidFill>
              </a:rPr>
              <a:t>Proposition et construction d’une démarche pour appréhender et mettre en œuvre la sobriété énergétique dans les quartiers.</a:t>
            </a:r>
            <a:endParaRPr lang="fr-FR" sz="2800" b="0" i="0" dirty="0">
              <a:solidFill>
                <a:schemeClr val="bg1"/>
              </a:solidFill>
              <a:effectLst/>
            </a:endParaRPr>
          </a:p>
        </p:txBody>
      </p:sp>
    </p:spTree>
    <p:extLst>
      <p:ext uri="{BB962C8B-B14F-4D97-AF65-F5344CB8AC3E}">
        <p14:creationId xmlns:p14="http://schemas.microsoft.com/office/powerpoint/2010/main" val="3725247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81A2CF-51D0-454B-9382-16057DC2E19F}"/>
              </a:ext>
            </a:extLst>
          </p:cNvPr>
          <p:cNvSpPr>
            <a:spLocks noGrp="1"/>
          </p:cNvSpPr>
          <p:nvPr>
            <p:ph type="title"/>
          </p:nvPr>
        </p:nvSpPr>
        <p:spPr/>
        <p:txBody>
          <a:bodyPr/>
          <a:lstStyle/>
          <a:p>
            <a:r>
              <a:rPr lang="fr-BE"/>
              <a:t>Horaire de la journée</a:t>
            </a:r>
          </a:p>
        </p:txBody>
      </p:sp>
      <p:sp>
        <p:nvSpPr>
          <p:cNvPr id="5" name="Espace réservé du texte 4">
            <a:extLst>
              <a:ext uri="{FF2B5EF4-FFF2-40B4-BE49-F238E27FC236}">
                <a16:creationId xmlns:a16="http://schemas.microsoft.com/office/drawing/2014/main" id="{DE2A5A1C-FE9D-4AF3-8B1F-BC2F743E5756}"/>
              </a:ext>
            </a:extLst>
          </p:cNvPr>
          <p:cNvSpPr>
            <a:spLocks noGrp="1"/>
          </p:cNvSpPr>
          <p:nvPr>
            <p:ph type="body" idx="11"/>
          </p:nvPr>
        </p:nvSpPr>
        <p:spPr/>
        <p:txBody>
          <a:bodyPr/>
          <a:lstStyle/>
          <a:p>
            <a:endParaRPr lang="fr-BE"/>
          </a:p>
        </p:txBody>
      </p:sp>
      <p:graphicFrame>
        <p:nvGraphicFramePr>
          <p:cNvPr id="7" name="Tableau 6">
            <a:extLst>
              <a:ext uri="{FF2B5EF4-FFF2-40B4-BE49-F238E27FC236}">
                <a16:creationId xmlns:a16="http://schemas.microsoft.com/office/drawing/2014/main" id="{9BB95712-F486-4B46-AE30-DA602AE79539}"/>
              </a:ext>
            </a:extLst>
          </p:cNvPr>
          <p:cNvGraphicFramePr>
            <a:graphicFrameLocks noGrp="1"/>
          </p:cNvGraphicFramePr>
          <p:nvPr>
            <p:extLst>
              <p:ext uri="{D42A27DB-BD31-4B8C-83A1-F6EECF244321}">
                <p14:modId xmlns:p14="http://schemas.microsoft.com/office/powerpoint/2010/main" val="3940445941"/>
              </p:ext>
            </p:extLst>
          </p:nvPr>
        </p:nvGraphicFramePr>
        <p:xfrm>
          <a:off x="927257" y="914400"/>
          <a:ext cx="9843689" cy="5120640"/>
        </p:xfrm>
        <a:graphic>
          <a:graphicData uri="http://schemas.openxmlformats.org/drawingml/2006/table">
            <a:tbl>
              <a:tblPr bandRow="1">
                <a:tableStyleId>{35758FB7-9AC5-4552-8A53-C91805E547FA}</a:tableStyleId>
              </a:tblPr>
              <a:tblGrid>
                <a:gridCol w="860743">
                  <a:extLst>
                    <a:ext uri="{9D8B030D-6E8A-4147-A177-3AD203B41FA5}">
                      <a16:colId xmlns:a16="http://schemas.microsoft.com/office/drawing/2014/main" val="3992136360"/>
                    </a:ext>
                  </a:extLst>
                </a:gridCol>
                <a:gridCol w="8982946">
                  <a:extLst>
                    <a:ext uri="{9D8B030D-6E8A-4147-A177-3AD203B41FA5}">
                      <a16:colId xmlns:a16="http://schemas.microsoft.com/office/drawing/2014/main" val="3949995475"/>
                    </a:ext>
                  </a:extLst>
                </a:gridCol>
              </a:tblGrid>
              <a:tr h="0">
                <a:tc>
                  <a:txBody>
                    <a:bodyPr/>
                    <a:lstStyle/>
                    <a:p>
                      <a:pPr algn="just" rtl="0" fontAlgn="base"/>
                      <a:r>
                        <a:rPr lang="fr-BE" sz="1800" b="1">
                          <a:solidFill>
                            <a:schemeClr val="bg1"/>
                          </a:solidFill>
                          <a:effectLst/>
                        </a:rPr>
                        <a:t>9h00 </a:t>
                      </a:r>
                      <a:endParaRPr lang="fr-BE" sz="4000" b="1">
                        <a:solidFill>
                          <a:schemeClr val="bg1"/>
                        </a:solidFill>
                        <a:effectLst/>
                      </a:endParaRPr>
                    </a:p>
                  </a:txBody>
                  <a:tcPr/>
                </a:tc>
                <a:tc>
                  <a:txBody>
                    <a:bodyPr/>
                    <a:lstStyle/>
                    <a:p>
                      <a:pPr algn="just" rtl="0" fontAlgn="base"/>
                      <a:r>
                        <a:rPr lang="fr-FR" sz="1800" b="1" dirty="0">
                          <a:solidFill>
                            <a:schemeClr val="bg1"/>
                          </a:solidFill>
                          <a:effectLst/>
                        </a:rPr>
                        <a:t>Intro à la journée</a:t>
                      </a:r>
                      <a:endParaRPr lang="fr-FR" sz="4000" b="1" dirty="0">
                        <a:solidFill>
                          <a:schemeClr val="bg1"/>
                        </a:solidFill>
                        <a:effectLst/>
                      </a:endParaRPr>
                    </a:p>
                  </a:txBody>
                  <a:tcPr/>
                </a:tc>
                <a:extLst>
                  <a:ext uri="{0D108BD9-81ED-4DB2-BD59-A6C34878D82A}">
                    <a16:rowId xmlns:a16="http://schemas.microsoft.com/office/drawing/2014/main" val="3986928362"/>
                  </a:ext>
                </a:extLst>
              </a:tr>
              <a:tr h="0">
                <a:tc>
                  <a:txBody>
                    <a:bodyPr/>
                    <a:lstStyle/>
                    <a:p>
                      <a:pPr algn="just" rtl="0" fontAlgn="base"/>
                      <a:r>
                        <a:rPr lang="fr-BE" sz="1800" b="1">
                          <a:solidFill>
                            <a:schemeClr val="bg1"/>
                          </a:solidFill>
                          <a:effectLst/>
                        </a:rPr>
                        <a:t>9h15 </a:t>
                      </a:r>
                      <a:endParaRPr lang="fr-BE" sz="4000" b="1">
                        <a:solidFill>
                          <a:schemeClr val="bg1"/>
                        </a:solidFill>
                        <a:effectLst/>
                      </a:endParaRPr>
                    </a:p>
                  </a:txBody>
                  <a:tcPr/>
                </a:tc>
                <a:tc>
                  <a:txBody>
                    <a:bodyPr/>
                    <a:lstStyle/>
                    <a:p>
                      <a:pPr algn="just" rtl="0" fontAlgn="base"/>
                      <a:r>
                        <a:rPr lang="fr-FR" sz="1800" b="1" dirty="0">
                          <a:solidFill>
                            <a:schemeClr val="bg1"/>
                          </a:solidFill>
                          <a:effectLst/>
                        </a:rPr>
                        <a:t>Matinée : les actions potentielles</a:t>
                      </a:r>
                      <a:endParaRPr lang="fr-FR" sz="4000" b="1" dirty="0">
                        <a:solidFill>
                          <a:schemeClr val="bg1"/>
                        </a:solidFill>
                        <a:effectLst/>
                      </a:endParaRPr>
                    </a:p>
                  </a:txBody>
                  <a:tcPr/>
                </a:tc>
                <a:extLst>
                  <a:ext uri="{0D108BD9-81ED-4DB2-BD59-A6C34878D82A}">
                    <a16:rowId xmlns:a16="http://schemas.microsoft.com/office/drawing/2014/main" val="3198712724"/>
                  </a:ext>
                </a:extLst>
              </a:tr>
              <a:tr h="0">
                <a:tc>
                  <a:txBody>
                    <a:bodyPr/>
                    <a:lstStyle/>
                    <a:p>
                      <a:pPr algn="just" rtl="0" fontAlgn="base"/>
                      <a:r>
                        <a:rPr lang="fr-BE" sz="1800" b="1" dirty="0">
                          <a:solidFill>
                            <a:schemeClr val="bg1"/>
                          </a:solidFill>
                          <a:effectLst/>
                        </a:rPr>
                        <a:t> </a:t>
                      </a:r>
                      <a:endParaRPr lang="fr-BE" sz="4000" b="1" dirty="0">
                        <a:solidFill>
                          <a:schemeClr val="bg1"/>
                        </a:solidFill>
                        <a:effectLst/>
                      </a:endParaRPr>
                    </a:p>
                  </a:txBody>
                  <a:tcPr/>
                </a:tc>
                <a:tc>
                  <a:txBody>
                    <a:bodyPr/>
                    <a:lstStyle/>
                    <a:p>
                      <a:pPr algn="l" rtl="0" fontAlgn="base"/>
                      <a:r>
                        <a:rPr lang="fr-FR" sz="1800" b="1" dirty="0">
                          <a:solidFill>
                            <a:schemeClr val="bg1"/>
                          </a:solidFill>
                          <a:effectLst/>
                        </a:rPr>
                        <a:t>- Atelier : Découverte des actions à partir de cas concrets</a:t>
                      </a:r>
                      <a:endParaRPr lang="fr-FR" sz="4000" b="1" dirty="0">
                        <a:solidFill>
                          <a:schemeClr val="bg1"/>
                        </a:solidFill>
                        <a:effectLst/>
                      </a:endParaRPr>
                    </a:p>
                  </a:txBody>
                  <a:tcPr/>
                </a:tc>
                <a:extLst>
                  <a:ext uri="{0D108BD9-81ED-4DB2-BD59-A6C34878D82A}">
                    <a16:rowId xmlns:a16="http://schemas.microsoft.com/office/drawing/2014/main" val="915615898"/>
                  </a:ext>
                </a:extLst>
              </a:tr>
              <a:tr h="0">
                <a:tc>
                  <a:txBody>
                    <a:bodyPr/>
                    <a:lstStyle/>
                    <a:p>
                      <a:pPr algn="just" rtl="0" fontAlgn="base"/>
                      <a:r>
                        <a:rPr lang="fr-BE" sz="1800" b="1" dirty="0">
                          <a:solidFill>
                            <a:schemeClr val="bg1"/>
                          </a:solidFill>
                          <a:effectLst/>
                        </a:rPr>
                        <a:t>10h45</a:t>
                      </a:r>
                      <a:endParaRPr lang="fr-BE" sz="4000" b="1" dirty="0">
                        <a:solidFill>
                          <a:schemeClr val="bg1"/>
                        </a:solidFill>
                        <a:effectLst/>
                      </a:endParaRPr>
                    </a:p>
                  </a:txBody>
                  <a:tcPr/>
                </a:tc>
                <a:tc>
                  <a:txBody>
                    <a:bodyPr/>
                    <a:lstStyle/>
                    <a:p>
                      <a:pPr algn="l" rtl="0" fontAlgn="base"/>
                      <a:r>
                        <a:rPr lang="fr-FR" sz="1800" b="1" u="none" strike="noStrike" dirty="0">
                          <a:solidFill>
                            <a:schemeClr val="bg1"/>
                          </a:solidFill>
                          <a:effectLst/>
                        </a:rPr>
                        <a:t>- Pause</a:t>
                      </a:r>
                      <a:endParaRPr lang="fr-FR" sz="4000" b="1" dirty="0">
                        <a:solidFill>
                          <a:schemeClr val="bg1"/>
                        </a:solidFill>
                        <a:effectLst/>
                      </a:endParaRPr>
                    </a:p>
                  </a:txBody>
                  <a:tcPr/>
                </a:tc>
                <a:extLst>
                  <a:ext uri="{0D108BD9-81ED-4DB2-BD59-A6C34878D82A}">
                    <a16:rowId xmlns:a16="http://schemas.microsoft.com/office/drawing/2014/main" val="4264556743"/>
                  </a:ext>
                </a:extLst>
              </a:tr>
              <a:tr h="0">
                <a:tc>
                  <a:txBody>
                    <a:bodyPr/>
                    <a:lstStyle/>
                    <a:p>
                      <a:pPr algn="just" rtl="0" fontAlgn="base"/>
                      <a:r>
                        <a:rPr lang="fr-BE" sz="1800" b="1" dirty="0">
                          <a:solidFill>
                            <a:schemeClr val="bg1"/>
                          </a:solidFill>
                          <a:effectLst/>
                        </a:rPr>
                        <a:t>11h</a:t>
                      </a:r>
                      <a:endParaRPr lang="fr-BE" sz="4000" b="1" dirty="0">
                        <a:solidFill>
                          <a:schemeClr val="bg1"/>
                        </a:solidFill>
                        <a:effectLst/>
                      </a:endParaRPr>
                    </a:p>
                  </a:txBody>
                  <a:tcPr/>
                </a:tc>
                <a:tc>
                  <a:txBody>
                    <a:bodyPr/>
                    <a:lstStyle/>
                    <a:p>
                      <a:pPr algn="l" rtl="0" fontAlgn="base"/>
                      <a:r>
                        <a:rPr lang="fr-FR" sz="1800" b="1" u="none" strike="noStrike" dirty="0">
                          <a:solidFill>
                            <a:schemeClr val="bg1"/>
                          </a:solidFill>
                          <a:effectLst/>
                        </a:rPr>
                        <a:t>- Mise en commun </a:t>
                      </a:r>
                      <a:endParaRPr lang="fr-FR" sz="4000" b="1" dirty="0">
                        <a:solidFill>
                          <a:schemeClr val="bg1"/>
                        </a:solidFill>
                        <a:effectLst/>
                      </a:endParaRPr>
                    </a:p>
                  </a:txBody>
                  <a:tcPr/>
                </a:tc>
                <a:extLst>
                  <a:ext uri="{0D108BD9-81ED-4DB2-BD59-A6C34878D82A}">
                    <a16:rowId xmlns:a16="http://schemas.microsoft.com/office/drawing/2014/main" val="1052547205"/>
                  </a:ext>
                </a:extLst>
              </a:tr>
              <a:tr h="0">
                <a:tc>
                  <a:txBody>
                    <a:bodyPr/>
                    <a:lstStyle/>
                    <a:p>
                      <a:pPr algn="just" rtl="0" fontAlgn="base"/>
                      <a:r>
                        <a:rPr lang="fr-BE" sz="1800" b="1" dirty="0">
                          <a:solidFill>
                            <a:schemeClr val="bg1"/>
                          </a:solidFill>
                          <a:effectLst/>
                        </a:rPr>
                        <a:t>-</a:t>
                      </a:r>
                      <a:endParaRPr lang="fr-BE" sz="4000" b="1" dirty="0">
                        <a:solidFill>
                          <a:schemeClr val="bg1"/>
                        </a:solidFill>
                        <a:effectLst/>
                      </a:endParaRPr>
                    </a:p>
                  </a:txBody>
                  <a:tcPr/>
                </a:tc>
                <a:tc>
                  <a:txBody>
                    <a:bodyPr/>
                    <a:lstStyle/>
                    <a:p>
                      <a:pPr algn="just" rtl="0" fontAlgn="base"/>
                      <a:r>
                        <a:rPr lang="fr-BE" sz="1800" b="1" dirty="0">
                          <a:solidFill>
                            <a:schemeClr val="bg1"/>
                          </a:solidFill>
                          <a:effectLst/>
                        </a:rPr>
                        <a:t>- Classement des actions / des critères du J2  </a:t>
                      </a:r>
                      <a:endParaRPr lang="fr-BE" sz="4000" b="1" dirty="0">
                        <a:solidFill>
                          <a:schemeClr val="bg1"/>
                        </a:solidFill>
                        <a:effectLst/>
                      </a:endParaRPr>
                    </a:p>
                  </a:txBody>
                  <a:tcPr/>
                </a:tc>
                <a:extLst>
                  <a:ext uri="{0D108BD9-81ED-4DB2-BD59-A6C34878D82A}">
                    <a16:rowId xmlns:a16="http://schemas.microsoft.com/office/drawing/2014/main" val="3706413437"/>
                  </a:ext>
                </a:extLst>
              </a:tr>
              <a:tr h="0">
                <a:tc>
                  <a:txBody>
                    <a:bodyPr/>
                    <a:lstStyle/>
                    <a:p>
                      <a:pPr algn="just" rtl="0" fontAlgn="base"/>
                      <a:r>
                        <a:rPr lang="fr-BE" sz="1800" b="1" dirty="0">
                          <a:solidFill>
                            <a:schemeClr val="bg1"/>
                          </a:solidFill>
                          <a:effectLst/>
                        </a:rPr>
                        <a:t>12:45 </a:t>
                      </a:r>
                      <a:endParaRPr lang="fr-BE" sz="4000" b="1">
                        <a:solidFill>
                          <a:schemeClr val="bg1"/>
                        </a:solidFill>
                        <a:effectLst/>
                      </a:endParaRPr>
                    </a:p>
                  </a:txBody>
                  <a:tcPr/>
                </a:tc>
                <a:tc>
                  <a:txBody>
                    <a:bodyPr/>
                    <a:lstStyle/>
                    <a:p>
                      <a:pPr algn="just" rtl="0" fontAlgn="base"/>
                      <a:r>
                        <a:rPr lang="fr-FR" sz="1800" b="1" dirty="0">
                          <a:solidFill>
                            <a:schemeClr val="bg1"/>
                          </a:solidFill>
                          <a:effectLst/>
                        </a:rPr>
                        <a:t>Repas </a:t>
                      </a:r>
                      <a:endParaRPr lang="fr-FR" sz="4000" b="1" dirty="0">
                        <a:solidFill>
                          <a:schemeClr val="bg1"/>
                        </a:solidFill>
                        <a:effectLst/>
                      </a:endParaRPr>
                    </a:p>
                  </a:txBody>
                  <a:tcPr/>
                </a:tc>
                <a:extLst>
                  <a:ext uri="{0D108BD9-81ED-4DB2-BD59-A6C34878D82A}">
                    <a16:rowId xmlns:a16="http://schemas.microsoft.com/office/drawing/2014/main" val="3650386758"/>
                  </a:ext>
                </a:extLst>
              </a:tr>
              <a:tr h="0">
                <a:tc>
                  <a:txBody>
                    <a:bodyPr/>
                    <a:lstStyle/>
                    <a:p>
                      <a:pPr algn="just" rtl="0" fontAlgn="base"/>
                      <a:r>
                        <a:rPr lang="fr-BE" sz="1800" b="1">
                          <a:solidFill>
                            <a:schemeClr val="bg1"/>
                          </a:solidFill>
                          <a:effectLst/>
                        </a:rPr>
                        <a:t>13h45 </a:t>
                      </a:r>
                      <a:endParaRPr lang="fr-BE" sz="4000" b="1">
                        <a:solidFill>
                          <a:schemeClr val="bg1"/>
                        </a:solidFill>
                        <a:effectLst/>
                      </a:endParaRPr>
                    </a:p>
                  </a:txBody>
                  <a:tcPr/>
                </a:tc>
                <a:tc>
                  <a:txBody>
                    <a:bodyPr/>
                    <a:lstStyle/>
                    <a:p>
                      <a:pPr algn="l" rtl="0" fontAlgn="base"/>
                      <a:r>
                        <a:rPr lang="fr-FR" sz="1800" b="1" dirty="0">
                          <a:solidFill>
                            <a:schemeClr val="bg1"/>
                          </a:solidFill>
                          <a:effectLst/>
                        </a:rPr>
                        <a:t>Après-midi : Actions selon les modes d’intervention (stratégies) dans le quartier</a:t>
                      </a:r>
                      <a:endParaRPr lang="fr-FR" sz="4000" b="1" dirty="0">
                        <a:solidFill>
                          <a:schemeClr val="bg1"/>
                        </a:solidFill>
                        <a:effectLst/>
                      </a:endParaRPr>
                    </a:p>
                  </a:txBody>
                  <a:tcPr/>
                </a:tc>
                <a:extLst>
                  <a:ext uri="{0D108BD9-81ED-4DB2-BD59-A6C34878D82A}">
                    <a16:rowId xmlns:a16="http://schemas.microsoft.com/office/drawing/2014/main" val="2428645504"/>
                  </a:ext>
                </a:extLst>
              </a:tr>
              <a:tr h="0">
                <a:tc>
                  <a:txBody>
                    <a:bodyPr/>
                    <a:lstStyle/>
                    <a:p>
                      <a:pPr algn="just" rtl="0" fontAlgn="base"/>
                      <a:r>
                        <a:rPr lang="fr-BE" sz="1800" b="1" dirty="0">
                          <a:solidFill>
                            <a:schemeClr val="bg1"/>
                          </a:solidFill>
                          <a:effectLst/>
                        </a:rPr>
                        <a:t>-</a:t>
                      </a:r>
                      <a:endParaRPr lang="fr-BE" sz="4000" b="1" dirty="0">
                        <a:solidFill>
                          <a:schemeClr val="bg1"/>
                        </a:solidFill>
                        <a:effectLst/>
                      </a:endParaRPr>
                    </a:p>
                  </a:txBody>
                  <a:tcPr/>
                </a:tc>
                <a:tc>
                  <a:txBody>
                    <a:bodyPr/>
                    <a:lstStyle/>
                    <a:p>
                      <a:pPr algn="l" rtl="0" fontAlgn="base"/>
                      <a:r>
                        <a:rPr lang="fr-FR" sz="1800" b="1" dirty="0">
                          <a:solidFill>
                            <a:schemeClr val="bg1"/>
                          </a:solidFill>
                          <a:effectLst/>
                        </a:rPr>
                        <a:t>- Présentation des modes d’intervention</a:t>
                      </a:r>
                      <a:endParaRPr lang="fr-FR" sz="4000" b="1" dirty="0">
                        <a:solidFill>
                          <a:schemeClr val="bg1"/>
                        </a:solidFill>
                        <a:effectLst/>
                      </a:endParaRPr>
                    </a:p>
                  </a:txBody>
                  <a:tcPr/>
                </a:tc>
                <a:extLst>
                  <a:ext uri="{0D108BD9-81ED-4DB2-BD59-A6C34878D82A}">
                    <a16:rowId xmlns:a16="http://schemas.microsoft.com/office/drawing/2014/main" val="3837205474"/>
                  </a:ext>
                </a:extLst>
              </a:tr>
              <a:tr h="0">
                <a:tc>
                  <a:txBody>
                    <a:bodyPr/>
                    <a:lstStyle/>
                    <a:p>
                      <a:pPr algn="just" rtl="0" fontAlgn="base"/>
                      <a:r>
                        <a:rPr lang="fr-BE" sz="1800" b="1" dirty="0">
                          <a:solidFill>
                            <a:schemeClr val="bg1"/>
                          </a:solidFill>
                          <a:effectLst/>
                        </a:rPr>
                        <a:t>- </a:t>
                      </a:r>
                      <a:endParaRPr lang="fr-BE" sz="4000" b="1" dirty="0">
                        <a:solidFill>
                          <a:schemeClr val="bg1"/>
                        </a:solidFill>
                        <a:effectLst/>
                      </a:endParaRPr>
                    </a:p>
                  </a:txBody>
                  <a:tcPr/>
                </a:tc>
                <a:tc>
                  <a:txBody>
                    <a:bodyPr/>
                    <a:lstStyle/>
                    <a:p>
                      <a:pPr algn="l" rtl="0" fontAlgn="base"/>
                      <a:r>
                        <a:rPr lang="fr-BE" sz="1800" b="1">
                          <a:solidFill>
                            <a:schemeClr val="bg1"/>
                          </a:solidFill>
                          <a:effectLst/>
                        </a:rPr>
                        <a:t>- Identifier les modes d’intervention selon le quartier</a:t>
                      </a:r>
                      <a:endParaRPr lang="fr-BE" sz="4000" b="1">
                        <a:solidFill>
                          <a:schemeClr val="bg1"/>
                        </a:solidFill>
                        <a:effectLst/>
                      </a:endParaRPr>
                    </a:p>
                  </a:txBody>
                  <a:tcPr/>
                </a:tc>
                <a:extLst>
                  <a:ext uri="{0D108BD9-81ED-4DB2-BD59-A6C34878D82A}">
                    <a16:rowId xmlns:a16="http://schemas.microsoft.com/office/drawing/2014/main" val="1917392766"/>
                  </a:ext>
                </a:extLst>
              </a:tr>
              <a:tr h="0">
                <a:tc>
                  <a:txBody>
                    <a:bodyPr/>
                    <a:lstStyle/>
                    <a:p>
                      <a:pPr algn="just" rtl="0" fontAlgn="base"/>
                      <a:r>
                        <a:rPr lang="fr-BE" sz="1800" b="1" dirty="0">
                          <a:solidFill>
                            <a:schemeClr val="bg1"/>
                          </a:solidFill>
                          <a:effectLst/>
                        </a:rPr>
                        <a:t>- </a:t>
                      </a:r>
                      <a:endParaRPr lang="fr-BE" sz="4000" b="1" dirty="0">
                        <a:solidFill>
                          <a:schemeClr val="bg1"/>
                        </a:solidFill>
                        <a:effectLst/>
                      </a:endParaRPr>
                    </a:p>
                  </a:txBody>
                  <a:tcPr/>
                </a:tc>
                <a:tc>
                  <a:txBody>
                    <a:bodyPr/>
                    <a:lstStyle/>
                    <a:p>
                      <a:pPr algn="l" rtl="0" fontAlgn="base"/>
                      <a:r>
                        <a:rPr lang="fr-FR" sz="1800" b="1">
                          <a:solidFill>
                            <a:schemeClr val="bg1"/>
                          </a:solidFill>
                          <a:effectLst/>
                        </a:rPr>
                        <a:t>- Quelles actions selon les modes d'intervention</a:t>
                      </a:r>
                      <a:endParaRPr lang="fr-FR" sz="4000" b="1" dirty="0">
                        <a:solidFill>
                          <a:schemeClr val="bg1"/>
                        </a:solidFill>
                        <a:effectLst/>
                      </a:endParaRPr>
                    </a:p>
                  </a:txBody>
                  <a:tcPr/>
                </a:tc>
                <a:extLst>
                  <a:ext uri="{0D108BD9-81ED-4DB2-BD59-A6C34878D82A}">
                    <a16:rowId xmlns:a16="http://schemas.microsoft.com/office/drawing/2014/main" val="1615805780"/>
                  </a:ext>
                </a:extLst>
              </a:tr>
              <a:tr h="0">
                <a:tc>
                  <a:txBody>
                    <a:bodyPr/>
                    <a:lstStyle/>
                    <a:p>
                      <a:pPr lvl="0" algn="just">
                        <a:buNone/>
                      </a:pPr>
                      <a:r>
                        <a:rPr lang="fr-BE" sz="1800" b="1">
                          <a:solidFill>
                            <a:schemeClr val="bg1"/>
                          </a:solidFill>
                          <a:effectLst/>
                        </a:rPr>
                        <a:t>15h15</a:t>
                      </a:r>
                      <a:endParaRPr lang="fr-BE" sz="1800" b="1" dirty="0">
                        <a:solidFill>
                          <a:schemeClr val="bg1"/>
                        </a:solidFill>
                        <a:effectLst/>
                      </a:endParaRPr>
                    </a:p>
                  </a:txBody>
                  <a:tcPr/>
                </a:tc>
                <a:tc>
                  <a:txBody>
                    <a:bodyPr/>
                    <a:lstStyle/>
                    <a:p>
                      <a:pPr lvl="0" algn="l">
                        <a:buNone/>
                      </a:pPr>
                      <a:r>
                        <a:rPr lang="fr-FR" sz="1800" b="1">
                          <a:solidFill>
                            <a:schemeClr val="bg1"/>
                          </a:solidFill>
                          <a:effectLst/>
                        </a:rPr>
                        <a:t>Les enjeux dans votre commune</a:t>
                      </a:r>
                      <a:endParaRPr lang="fr-FR" sz="1800" b="1" dirty="0">
                        <a:solidFill>
                          <a:schemeClr val="bg1"/>
                        </a:solidFill>
                        <a:effectLst/>
                      </a:endParaRPr>
                    </a:p>
                  </a:txBody>
                  <a:tcPr/>
                </a:tc>
                <a:extLst>
                  <a:ext uri="{0D108BD9-81ED-4DB2-BD59-A6C34878D82A}">
                    <a16:rowId xmlns:a16="http://schemas.microsoft.com/office/drawing/2014/main" val="1245689795"/>
                  </a:ext>
                </a:extLst>
              </a:tr>
              <a:tr h="0">
                <a:tc>
                  <a:txBody>
                    <a:bodyPr/>
                    <a:lstStyle/>
                    <a:p>
                      <a:pPr algn="just" rtl="0" fontAlgn="base"/>
                      <a:r>
                        <a:rPr lang="fr-BE" sz="1800" b="1">
                          <a:solidFill>
                            <a:schemeClr val="bg1"/>
                          </a:solidFill>
                          <a:effectLst/>
                        </a:rPr>
                        <a:t>15h45</a:t>
                      </a:r>
                      <a:endParaRPr lang="fr-BE" sz="4000" b="1">
                        <a:solidFill>
                          <a:schemeClr val="bg1"/>
                        </a:solidFill>
                        <a:effectLst/>
                      </a:endParaRPr>
                    </a:p>
                  </a:txBody>
                  <a:tcPr/>
                </a:tc>
                <a:tc>
                  <a:txBody>
                    <a:bodyPr/>
                    <a:lstStyle/>
                    <a:p>
                      <a:pPr algn="l" rtl="0" fontAlgn="base"/>
                      <a:r>
                        <a:rPr lang="fr-FR" sz="1800" b="1" dirty="0">
                          <a:solidFill>
                            <a:schemeClr val="bg1"/>
                          </a:solidFill>
                          <a:effectLst/>
                        </a:rPr>
                        <a:t>Conclusions et évaluation de la journée</a:t>
                      </a:r>
                      <a:endParaRPr lang="fr-FR" sz="4000" b="1" dirty="0">
                        <a:solidFill>
                          <a:schemeClr val="bg1"/>
                        </a:solidFill>
                        <a:effectLst/>
                      </a:endParaRPr>
                    </a:p>
                  </a:txBody>
                  <a:tcPr/>
                </a:tc>
                <a:extLst>
                  <a:ext uri="{0D108BD9-81ED-4DB2-BD59-A6C34878D82A}">
                    <a16:rowId xmlns:a16="http://schemas.microsoft.com/office/drawing/2014/main" val="4203144879"/>
                  </a:ext>
                </a:extLst>
              </a:tr>
              <a:tr h="0">
                <a:tc>
                  <a:txBody>
                    <a:bodyPr/>
                    <a:lstStyle/>
                    <a:p>
                      <a:pPr algn="just" rtl="0" fontAlgn="base"/>
                      <a:r>
                        <a:rPr lang="fr-BE" sz="1800" b="1">
                          <a:solidFill>
                            <a:schemeClr val="bg1"/>
                          </a:solidFill>
                          <a:effectLst/>
                        </a:rPr>
                        <a:t>16h00</a:t>
                      </a:r>
                      <a:endParaRPr lang="fr-BE" sz="4000" b="1" dirty="0">
                        <a:solidFill>
                          <a:schemeClr val="bg1"/>
                        </a:solidFill>
                        <a:effectLst/>
                      </a:endParaRPr>
                    </a:p>
                  </a:txBody>
                  <a:tcPr/>
                </a:tc>
                <a:tc>
                  <a:txBody>
                    <a:bodyPr/>
                    <a:lstStyle/>
                    <a:p>
                      <a:pPr algn="just" rtl="0" fontAlgn="base"/>
                      <a:r>
                        <a:rPr lang="fr-FR" sz="1800" b="1" dirty="0">
                          <a:solidFill>
                            <a:schemeClr val="bg1"/>
                          </a:solidFill>
                          <a:effectLst/>
                        </a:rPr>
                        <a:t>Clôture</a:t>
                      </a:r>
                      <a:endParaRPr lang="fr-FR" sz="4000" b="1" dirty="0">
                        <a:solidFill>
                          <a:schemeClr val="bg1"/>
                        </a:solidFill>
                        <a:effectLst/>
                      </a:endParaRPr>
                    </a:p>
                  </a:txBody>
                  <a:tcPr/>
                </a:tc>
                <a:extLst>
                  <a:ext uri="{0D108BD9-81ED-4DB2-BD59-A6C34878D82A}">
                    <a16:rowId xmlns:a16="http://schemas.microsoft.com/office/drawing/2014/main" val="3668058467"/>
                  </a:ext>
                </a:extLst>
              </a:tr>
            </a:tbl>
          </a:graphicData>
        </a:graphic>
      </p:graphicFrame>
    </p:spTree>
    <p:extLst>
      <p:ext uri="{BB962C8B-B14F-4D97-AF65-F5344CB8AC3E}">
        <p14:creationId xmlns:p14="http://schemas.microsoft.com/office/powerpoint/2010/main" val="353488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6B7C5D4-AB59-45BD-A073-09FE244F6B17}"/>
              </a:ext>
            </a:extLst>
          </p:cNvPr>
          <p:cNvSpPr>
            <a:spLocks noGrp="1"/>
          </p:cNvSpPr>
          <p:nvPr>
            <p:ph type="body" idx="11"/>
          </p:nvPr>
        </p:nvSpPr>
        <p:spPr/>
        <p:txBody>
          <a:bodyPr/>
          <a:lstStyle/>
          <a:p>
            <a:endParaRPr lang="fr-BE"/>
          </a:p>
        </p:txBody>
      </p:sp>
    </p:spTree>
    <p:extLst>
      <p:ext uri="{BB962C8B-B14F-4D97-AF65-F5344CB8AC3E}">
        <p14:creationId xmlns:p14="http://schemas.microsoft.com/office/powerpoint/2010/main" val="3063398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9B602F7-F955-4AF7-8636-07A5F1617D1D}"/>
              </a:ext>
            </a:extLst>
          </p:cNvPr>
          <p:cNvSpPr>
            <a:spLocks noGrp="1"/>
          </p:cNvSpPr>
          <p:nvPr>
            <p:ph type="body" idx="11"/>
          </p:nvPr>
        </p:nvSpPr>
        <p:spPr/>
        <p:txBody>
          <a:bodyPr/>
          <a:lstStyle/>
          <a:p>
            <a:endParaRPr lang="fr-BE"/>
          </a:p>
        </p:txBody>
      </p:sp>
      <p:pic>
        <p:nvPicPr>
          <p:cNvPr id="3" name="Image 3">
            <a:extLst>
              <a:ext uri="{FF2B5EF4-FFF2-40B4-BE49-F238E27FC236}">
                <a16:creationId xmlns:a16="http://schemas.microsoft.com/office/drawing/2014/main" id="{4AF84092-ABB5-CE57-7E52-27D13D670A1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6901" y="251185"/>
            <a:ext cx="10902948" cy="5688881"/>
          </a:xfrm>
          <a:prstGeom prst="rect">
            <a:avLst/>
          </a:prstGeom>
        </p:spPr>
      </p:pic>
      <p:sp>
        <p:nvSpPr>
          <p:cNvPr id="5" name="Rectangle 4">
            <a:extLst>
              <a:ext uri="{FF2B5EF4-FFF2-40B4-BE49-F238E27FC236}">
                <a16:creationId xmlns:a16="http://schemas.microsoft.com/office/drawing/2014/main" id="{0C46D27C-52EA-8861-247C-C51204EDA0EC}"/>
              </a:ext>
            </a:extLst>
          </p:cNvPr>
          <p:cNvSpPr/>
          <p:nvPr/>
        </p:nvSpPr>
        <p:spPr>
          <a:xfrm>
            <a:off x="3865790" y="99332"/>
            <a:ext cx="4158342" cy="57694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3157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6B7C5D4-AB59-45BD-A073-09FE244F6B17}"/>
              </a:ext>
            </a:extLst>
          </p:cNvPr>
          <p:cNvSpPr>
            <a:spLocks noGrp="1"/>
          </p:cNvSpPr>
          <p:nvPr>
            <p:ph type="body" idx="11"/>
          </p:nvPr>
        </p:nvSpPr>
        <p:spPr/>
        <p:txBody>
          <a:bodyPr/>
          <a:lstStyle/>
          <a:p>
            <a:endParaRPr lang="fr-BE"/>
          </a:p>
        </p:txBody>
      </p:sp>
    </p:spTree>
    <p:extLst>
      <p:ext uri="{BB962C8B-B14F-4D97-AF65-F5344CB8AC3E}">
        <p14:creationId xmlns:p14="http://schemas.microsoft.com/office/powerpoint/2010/main" val="2413322109"/>
      </p:ext>
    </p:extLst>
  </p:cSld>
  <p:clrMapOvr>
    <a:masterClrMapping/>
  </p:clrMapOvr>
</p:sld>
</file>

<file path=ppt/theme/theme1.xml><?xml version="1.0" encoding="utf-8"?>
<a:theme xmlns:a="http://schemas.openxmlformats.org/drawingml/2006/main" name="Couvertur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u">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52fb3490-ad9a-4dc3-95e1-5be4a6a17c76">
      <UserInfo>
        <DisplayName>Raphaëlle Harou</DisplayName>
        <AccountId>15</AccountId>
        <AccountType/>
      </UserInfo>
      <UserInfo>
        <DisplayName>Fiorella Quadu</DisplayName>
        <AccountId>18</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6932BAEA1FAFC4F8C0BADFCBD996483" ma:contentTypeVersion="11" ma:contentTypeDescription="Crée un document." ma:contentTypeScope="" ma:versionID="3a8355ddc2b8e758f7e5239d68eeb296">
  <xsd:schema xmlns:xsd="http://www.w3.org/2001/XMLSchema" xmlns:xs="http://www.w3.org/2001/XMLSchema" xmlns:p="http://schemas.microsoft.com/office/2006/metadata/properties" xmlns:ns2="674f7d1c-8a07-4d0a-bc37-d48d6eff21b1" xmlns:ns3="52fb3490-ad9a-4dc3-95e1-5be4a6a17c76" targetNamespace="http://schemas.microsoft.com/office/2006/metadata/properties" ma:root="true" ma:fieldsID="55cff0d2316b63bf5761eaa9c1a3af76" ns2:_="" ns3:_="">
    <xsd:import namespace="674f7d1c-8a07-4d0a-bc37-d48d6eff21b1"/>
    <xsd:import namespace="52fb3490-ad9a-4dc3-95e1-5be4a6a17c7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4f7d1c-8a07-4d0a-bc37-d48d6eff21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2fb3490-ad9a-4dc3-95e1-5be4a6a17c76" elementFormDefault="qualified">
    <xsd:import namespace="http://schemas.microsoft.com/office/2006/documentManagement/types"/>
    <xsd:import namespace="http://schemas.microsoft.com/office/infopath/2007/PartnerControls"/>
    <xsd:element name="SharedWithUsers" ma:index="14"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95B1F02-2244-488E-B17B-54298A2B0E46}">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52fb3490-ad9a-4dc3-95e1-5be4a6a17c76"/>
    <ds:schemaRef ds:uri="674f7d1c-8a07-4d0a-bc37-d48d6eff21b1"/>
    <ds:schemaRef ds:uri="http://www.w3.org/XML/1998/namespace"/>
    <ds:schemaRef ds:uri="http://purl.org/dc/dcmitype/"/>
  </ds:schemaRefs>
</ds:datastoreItem>
</file>

<file path=customXml/itemProps2.xml><?xml version="1.0" encoding="utf-8"?>
<ds:datastoreItem xmlns:ds="http://schemas.openxmlformats.org/officeDocument/2006/customXml" ds:itemID="{AA15F65F-6D40-4ED6-A88E-B0E06CFA6675}">
  <ds:schemaRefs>
    <ds:schemaRef ds:uri="52fb3490-ad9a-4dc3-95e1-5be4a6a17c76"/>
    <ds:schemaRef ds:uri="674f7d1c-8a07-4d0a-bc37-d48d6eff21b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00A2D99-4529-4525-A3F0-F065F31DC99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1947</TotalTime>
  <Words>1609</Words>
  <Application>Microsoft Office PowerPoint</Application>
  <PresentationFormat>Grand écran</PresentationFormat>
  <Paragraphs>222</Paragraphs>
  <Slides>27</Slides>
  <Notes>6</Notes>
  <HiddenSlides>1</HiddenSlides>
  <MMClips>0</MMClips>
  <ScaleCrop>false</ScaleCrop>
  <HeadingPairs>
    <vt:vector size="6" baseType="variant">
      <vt:variant>
        <vt:lpstr>Polices utilisées</vt:lpstr>
      </vt:variant>
      <vt:variant>
        <vt:i4>9</vt:i4>
      </vt:variant>
      <vt:variant>
        <vt:lpstr>Thème</vt:lpstr>
      </vt:variant>
      <vt:variant>
        <vt:i4>2</vt:i4>
      </vt:variant>
      <vt:variant>
        <vt:lpstr>Titres des diapositives</vt:lpstr>
      </vt:variant>
      <vt:variant>
        <vt:i4>27</vt:i4>
      </vt:variant>
    </vt:vector>
  </HeadingPairs>
  <TitlesOfParts>
    <vt:vector size="38" baseType="lpstr">
      <vt:lpstr>Arial</vt:lpstr>
      <vt:lpstr>Calibri</vt:lpstr>
      <vt:lpstr>Calibri Light</vt:lpstr>
      <vt:lpstr>Helvetica Neue</vt:lpstr>
      <vt:lpstr>Helvetica Neue Light</vt:lpstr>
      <vt:lpstr>HelveticaNeue LT 45 Lt</vt:lpstr>
      <vt:lpstr>Symbol</vt:lpstr>
      <vt:lpstr>Times New Roman</vt:lpstr>
      <vt:lpstr>Wingdings</vt:lpstr>
      <vt:lpstr>Couvertures</vt:lpstr>
      <vt:lpstr>Contenu</vt:lpstr>
      <vt:lpstr>Grille d’analyse du potentiel de sobriété énergétique d’un quartier</vt:lpstr>
      <vt:lpstr>Présentation PowerPoint</vt:lpstr>
      <vt:lpstr>Présentation PowerPoint</vt:lpstr>
      <vt:lpstr>Structure de la grille : 3 temps/échelles</vt:lpstr>
      <vt:lpstr>Structure du séminaire</vt:lpstr>
      <vt:lpstr>Horaire de la journée</vt:lpstr>
      <vt:lpstr>Présentation PowerPoint</vt:lpstr>
      <vt:lpstr>Présentation PowerPoint</vt:lpstr>
      <vt:lpstr>Présentation PowerPoint</vt:lpstr>
      <vt:lpstr>Présentation PowerPoint</vt:lpstr>
      <vt:lpstr>La démarche négawatt</vt:lpstr>
      <vt:lpstr>Comment l’urbanisme peut contribuer à la sobriété ? </vt:lpstr>
      <vt:lpstr>Urbanisme et sobriété</vt:lpstr>
      <vt:lpstr>Présentation PowerPoint</vt:lpstr>
      <vt:lpstr>Développer un outil  pour améliorer la sobriété énergétique des quartiers existants   </vt:lpstr>
      <vt:lpstr>Objectifs</vt:lpstr>
      <vt:lpstr>Démarche</vt:lpstr>
      <vt:lpstr>Structure de la grille </vt:lpstr>
      <vt:lpstr>Analyse du potentiel de sobriété énergétique d’un quartier ?  Echelle supra : Situation du quartier </vt:lpstr>
      <vt:lpstr>Présentation PowerPoint</vt:lpstr>
      <vt:lpstr>Analyse du potentiel de sobriété énergétique d’un quartier ?  Diagnostic à l’échelle du quartier : quel potentiel de sobriété énergétique ?</vt:lpstr>
      <vt:lpstr>Vers des territoires sobres !  Identification et priorisation des actions</vt:lpstr>
      <vt:lpstr>Explication de la formation</vt:lpstr>
      <vt:lpstr>Objectifs</vt:lpstr>
      <vt:lpstr>Structure du séminaire</vt:lpstr>
      <vt:lpstr>Horaire de la journée</vt:lpstr>
      <vt:lpstr>Participants, dates et lieux</vt:lpstr>
    </vt:vector>
  </TitlesOfParts>
  <Company>Université Catholique de Louvain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Jimmy Havenith</dc:creator>
  <cp:lastModifiedBy>Vincent Bottieau</cp:lastModifiedBy>
  <cp:revision>93</cp:revision>
  <cp:lastPrinted>2021-09-22T11:44:24Z</cp:lastPrinted>
  <dcterms:created xsi:type="dcterms:W3CDTF">2019-10-14T08:46:11Z</dcterms:created>
  <dcterms:modified xsi:type="dcterms:W3CDTF">2022-06-13T14:57:31Z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0x01010026932BAEA1FAFC4F8C0BADFCBD996483</vt:lpwstr>
  </property>
</Properties>
</file>