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  <p:sldMasterId id="2147483650" r:id="rId5"/>
  </p:sldMasterIdLst>
  <p:notesMasterIdLst>
    <p:notesMasterId r:id="rId24"/>
  </p:notesMasterIdLst>
  <p:handoutMasterIdLst>
    <p:handoutMasterId r:id="rId25"/>
  </p:handoutMasterIdLst>
  <p:sldIdLst>
    <p:sldId id="256" r:id="rId6"/>
    <p:sldId id="318" r:id="rId7"/>
    <p:sldId id="315" r:id="rId8"/>
    <p:sldId id="316" r:id="rId9"/>
    <p:sldId id="317" r:id="rId10"/>
    <p:sldId id="319" r:id="rId11"/>
    <p:sldId id="327" r:id="rId12"/>
    <p:sldId id="331" r:id="rId13"/>
    <p:sldId id="328" r:id="rId14"/>
    <p:sldId id="329" r:id="rId15"/>
    <p:sldId id="330" r:id="rId16"/>
    <p:sldId id="332" r:id="rId17"/>
    <p:sldId id="321" r:id="rId18"/>
    <p:sldId id="320" r:id="rId19"/>
    <p:sldId id="325" r:id="rId20"/>
    <p:sldId id="324" r:id="rId21"/>
    <p:sldId id="326" r:id="rId22"/>
    <p:sldId id="322" r:id="rId23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raline Berger" initials="CB [3]" lastIdx="2" clrIdx="6">
    <p:extLst>
      <p:ext uri="{19B8F6BF-5375-455C-9EA6-DF929625EA0E}">
        <p15:presenceInfo xmlns:p15="http://schemas.microsoft.com/office/powerpoint/2012/main" userId="S::coraline.berger@uclouvain.be::fc023eba-c09a-4e9b-9fc8-fafb85bd441b" providerId="AD"/>
      </p:ext>
    </p:extLst>
  </p:cmAuthor>
  <p:cmAuthor id="1" name="Naomi Berger" initials="NB" lastIdx="9" clrIdx="0">
    <p:extLst>
      <p:ext uri="{19B8F6BF-5375-455C-9EA6-DF929625EA0E}">
        <p15:presenceInfo xmlns:p15="http://schemas.microsoft.com/office/powerpoint/2012/main" userId="9c5bb8c45c836365" providerId="Windows Live"/>
      </p:ext>
    </p:extLst>
  </p:cmAuthor>
  <p:cmAuthor id="8" name="JOFFROY  Coline" initials="JC" lastIdx="2" clrIdx="7">
    <p:extLst>
      <p:ext uri="{19B8F6BF-5375-455C-9EA6-DF929625EA0E}">
        <p15:presenceInfo xmlns:p15="http://schemas.microsoft.com/office/powerpoint/2012/main" userId="S::coline.joffroy_ulb.be#ext#@uclouvain.onmicrosoft.com::0510777a-9d19-430a-8b56-ff421dbf6076" providerId="AD"/>
      </p:ext>
    </p:extLst>
  </p:cmAuthor>
  <p:cmAuthor id="2" name="Coraline Berger" initials="CB" lastIdx="25" clrIdx="1">
    <p:extLst>
      <p:ext uri="{19B8F6BF-5375-455C-9EA6-DF929625EA0E}">
        <p15:presenceInfo xmlns:p15="http://schemas.microsoft.com/office/powerpoint/2012/main" userId="8e53d98a84060b1d" providerId="Windows Live"/>
      </p:ext>
    </p:extLst>
  </p:cmAuthor>
  <p:cmAuthor id="9" name="Raphaëlle Harou" initials="RH [3]" lastIdx="3" clrIdx="8">
    <p:extLst>
      <p:ext uri="{19B8F6BF-5375-455C-9EA6-DF929625EA0E}">
        <p15:presenceInfo xmlns:p15="http://schemas.microsoft.com/office/powerpoint/2012/main" userId="S-1-5-21-3833422039-1977871958-3486634389-2927" providerId="AD"/>
      </p:ext>
    </p:extLst>
  </p:cmAuthor>
  <p:cmAuthor id="3" name="Raphaëlle Harou" initials="RH" lastIdx="16" clrIdx="2">
    <p:extLst>
      <p:ext uri="{19B8F6BF-5375-455C-9EA6-DF929625EA0E}">
        <p15:presenceInfo xmlns:p15="http://schemas.microsoft.com/office/powerpoint/2012/main" userId="8a8043a3424ef3e9" providerId="Windows Live"/>
      </p:ext>
    </p:extLst>
  </p:cmAuthor>
  <p:cmAuthor id="4" name="Coraline Berger" initials="CB [2]" lastIdx="16" clrIdx="3">
    <p:extLst>
      <p:ext uri="{19B8F6BF-5375-455C-9EA6-DF929625EA0E}">
        <p15:presenceInfo xmlns:p15="http://schemas.microsoft.com/office/powerpoint/2012/main" userId="S-1-5-21-3833422039-1977871958-3486634389-213897" providerId="AD"/>
      </p:ext>
    </p:extLst>
  </p:cmAuthor>
  <p:cmAuthor id="5" name="Camille Tauvel" initials="CT" lastIdx="2" clrIdx="4">
    <p:extLst>
      <p:ext uri="{19B8F6BF-5375-455C-9EA6-DF929625EA0E}">
        <p15:presenceInfo xmlns:p15="http://schemas.microsoft.com/office/powerpoint/2012/main" userId="7c5449215b6b5919" providerId="Windows Live"/>
      </p:ext>
    </p:extLst>
  </p:cmAuthor>
  <p:cmAuthor id="6" name="Raphaëlle Harou" initials="RH [2]" lastIdx="21" clrIdx="5">
    <p:extLst>
      <p:ext uri="{19B8F6BF-5375-455C-9EA6-DF929625EA0E}">
        <p15:presenceInfo xmlns:p15="http://schemas.microsoft.com/office/powerpoint/2012/main" userId="S::raphaelle.harou@uclouvain.be::a0e830b3-3eed-4902-acfd-d240eb0674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FF9999"/>
    <a:srgbClr val="FCFDFE"/>
    <a:srgbClr val="FFFFFF"/>
    <a:srgbClr val="F5F9FD"/>
    <a:srgbClr val="E7F0F9"/>
    <a:srgbClr val="5B9BD5"/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98A36-311C-4E9A-A248-EF667636BBF7}" v="2" dt="2022-10-03T08:38:28.841"/>
    <p1510:client id="{CC06C86C-82C2-424D-9270-D2A3B65729D5}" v="48" dt="2022-10-03T11:35:28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9" y="1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n Bottieau" userId="a6bcf63a7177d334" providerId="Windows Live" clId="Web-{0EB5AB89-2ED2-4D84-9368-FA781C4E77DA}"/>
    <pc:docChg chg="modSld">
      <pc:chgData name="Renan Bottieau" userId="a6bcf63a7177d334" providerId="Windows Live" clId="Web-{0EB5AB89-2ED2-4D84-9368-FA781C4E77DA}" dt="2022-09-29T16:11:21.161" v="108" actId="1076"/>
      <pc:docMkLst>
        <pc:docMk/>
      </pc:docMkLst>
      <pc:sldChg chg="modSp">
        <pc:chgData name="Renan Bottieau" userId="a6bcf63a7177d334" providerId="Windows Live" clId="Web-{0EB5AB89-2ED2-4D84-9368-FA781C4E77DA}" dt="2022-09-29T16:11:21.161" v="108" actId="1076"/>
        <pc:sldMkLst>
          <pc:docMk/>
          <pc:sldMk cId="3063398987" sldId="321"/>
        </pc:sldMkLst>
        <pc:spChg chg="mod">
          <ac:chgData name="Renan Bottieau" userId="a6bcf63a7177d334" providerId="Windows Live" clId="Web-{0EB5AB89-2ED2-4D84-9368-FA781C4E77DA}" dt="2022-09-29T16:11:17.161" v="107" actId="1076"/>
          <ac:spMkLst>
            <pc:docMk/>
            <pc:sldMk cId="3063398987" sldId="321"/>
            <ac:spMk id="4" creationId="{C374728D-8292-4236-814C-D087968B070A}"/>
          </ac:spMkLst>
        </pc:spChg>
        <pc:spChg chg="mod">
          <ac:chgData name="Renan Bottieau" userId="a6bcf63a7177d334" providerId="Windows Live" clId="Web-{0EB5AB89-2ED2-4D84-9368-FA781C4E77DA}" dt="2022-09-29T16:11:21.161" v="108" actId="1076"/>
          <ac:spMkLst>
            <pc:docMk/>
            <pc:sldMk cId="3063398987" sldId="321"/>
            <ac:spMk id="5" creationId="{379836B3-3721-44F3-B8BE-0ADF5FA2203A}"/>
          </ac:spMkLst>
        </pc:spChg>
        <pc:spChg chg="mod">
          <ac:chgData name="Renan Bottieau" userId="a6bcf63a7177d334" providerId="Windows Live" clId="Web-{0EB5AB89-2ED2-4D84-9368-FA781C4E77DA}" dt="2022-09-29T16:11:02.222" v="106" actId="1076"/>
          <ac:spMkLst>
            <pc:docMk/>
            <pc:sldMk cId="3063398987" sldId="321"/>
            <ac:spMk id="6" creationId="{775A9E2C-0370-42C1-8D82-D48F79202E7A}"/>
          </ac:spMkLst>
        </pc:spChg>
        <pc:spChg chg="mod">
          <ac:chgData name="Renan Bottieau" userId="a6bcf63a7177d334" providerId="Windows Live" clId="Web-{0EB5AB89-2ED2-4D84-9368-FA781C4E77DA}" dt="2022-09-29T16:10:58.222" v="105" actId="1076"/>
          <ac:spMkLst>
            <pc:docMk/>
            <pc:sldMk cId="3063398987" sldId="321"/>
            <ac:spMk id="7" creationId="{B766EFD2-7250-4D3C-B57A-529140D80D2D}"/>
          </ac:spMkLst>
        </pc:spChg>
        <pc:spChg chg="mod">
          <ac:chgData name="Renan Bottieau" userId="a6bcf63a7177d334" providerId="Windows Live" clId="Web-{0EB5AB89-2ED2-4D84-9368-FA781C4E77DA}" dt="2022-09-29T16:10:55.613" v="104" actId="1076"/>
          <ac:spMkLst>
            <pc:docMk/>
            <pc:sldMk cId="3063398987" sldId="321"/>
            <ac:spMk id="9" creationId="{F5F4191D-300E-4840-BA0F-3D1CBBE64B92}"/>
          </ac:spMkLst>
        </pc:spChg>
      </pc:sldChg>
    </pc:docChg>
  </pc:docChgLst>
  <pc:docChgLst>
    <pc:chgData name="Anne Sinzot" userId="d49840fd40232b8c" providerId="Windows Live" clId="Web-{BECA4D94-E378-433C-9A34-3196ACB546B0}"/>
    <pc:docChg chg="modSld">
      <pc:chgData name="Anne Sinzot" userId="d49840fd40232b8c" providerId="Windows Live" clId="Web-{BECA4D94-E378-433C-9A34-3196ACB546B0}" dt="2022-09-29T10:14:05.198" v="3" actId="1076"/>
      <pc:docMkLst>
        <pc:docMk/>
      </pc:docMkLst>
      <pc:sldChg chg="addSp delSp modSp">
        <pc:chgData name="Anne Sinzot" userId="d49840fd40232b8c" providerId="Windows Live" clId="Web-{BECA4D94-E378-433C-9A34-3196ACB546B0}" dt="2022-09-29T10:14:05.198" v="3" actId="1076"/>
        <pc:sldMkLst>
          <pc:docMk/>
          <pc:sldMk cId="1206143359" sldId="316"/>
        </pc:sldMkLst>
        <pc:picChg chg="add mod">
          <ac:chgData name="Anne Sinzot" userId="d49840fd40232b8c" providerId="Windows Live" clId="Web-{BECA4D94-E378-433C-9A34-3196ACB546B0}" dt="2022-09-29T10:14:05.198" v="3" actId="1076"/>
          <ac:picMkLst>
            <pc:docMk/>
            <pc:sldMk cId="1206143359" sldId="316"/>
            <ac:picMk id="3" creationId="{3F969EFA-F285-C915-134C-6ABD28350226}"/>
          </ac:picMkLst>
        </pc:picChg>
        <pc:picChg chg="del">
          <ac:chgData name="Anne Sinzot" userId="d49840fd40232b8c" providerId="Windows Live" clId="Web-{BECA4D94-E378-433C-9A34-3196ACB546B0}" dt="2022-09-29T10:09:31.441" v="0"/>
          <ac:picMkLst>
            <pc:docMk/>
            <pc:sldMk cId="1206143359" sldId="316"/>
            <ac:picMk id="1026" creationId="{4CF85060-0E58-4DFF-A617-F5C6493EE535}"/>
          </ac:picMkLst>
        </pc:picChg>
      </pc:sldChg>
    </pc:docChg>
  </pc:docChgLst>
  <pc:docChgLst>
    <pc:chgData name="Anne Sinzot" userId="d49840fd40232b8c" providerId="Windows Live" clId="Web-{135788C9-35BD-46B0-9081-B3D265605EE2}"/>
    <pc:docChg chg="modSld">
      <pc:chgData name="Anne Sinzot" userId="d49840fd40232b8c" providerId="Windows Live" clId="Web-{135788C9-35BD-46B0-9081-B3D265605EE2}" dt="2022-09-29T13:27:34.856" v="17" actId="14100"/>
      <pc:docMkLst>
        <pc:docMk/>
      </pc:docMkLst>
      <pc:sldChg chg="addSp modSp">
        <pc:chgData name="Anne Sinzot" userId="d49840fd40232b8c" providerId="Windows Live" clId="Web-{135788C9-35BD-46B0-9081-B3D265605EE2}" dt="2022-09-29T13:27:34.856" v="17" actId="14100"/>
        <pc:sldMkLst>
          <pc:docMk/>
          <pc:sldMk cId="2125464725" sldId="315"/>
        </pc:sldMkLst>
        <pc:picChg chg="add mod">
          <ac:chgData name="Anne Sinzot" userId="d49840fd40232b8c" providerId="Windows Live" clId="Web-{135788C9-35BD-46B0-9081-B3D265605EE2}" dt="2022-09-29T13:27:34.856" v="17" actId="14100"/>
          <ac:picMkLst>
            <pc:docMk/>
            <pc:sldMk cId="2125464725" sldId="315"/>
            <ac:picMk id="5" creationId="{7C053E5E-1B5D-A434-1C8C-10CEB11D633C}"/>
          </ac:picMkLst>
        </pc:picChg>
      </pc:sldChg>
      <pc:sldChg chg="addSp modSp">
        <pc:chgData name="Anne Sinzot" userId="d49840fd40232b8c" providerId="Windows Live" clId="Web-{135788C9-35BD-46B0-9081-B3D265605EE2}" dt="2022-09-29T13:26:27.541" v="12"/>
        <pc:sldMkLst>
          <pc:docMk/>
          <pc:sldMk cId="3725247379" sldId="318"/>
        </pc:sldMkLst>
        <pc:spChg chg="mod">
          <ac:chgData name="Anne Sinzot" userId="d49840fd40232b8c" providerId="Windows Live" clId="Web-{135788C9-35BD-46B0-9081-B3D265605EE2}" dt="2022-09-29T13:26:05.900" v="9" actId="20577"/>
          <ac:spMkLst>
            <pc:docMk/>
            <pc:sldMk cId="3725247379" sldId="318"/>
            <ac:spMk id="4" creationId="{94E68D20-0461-4648-B28E-200A2C24869E}"/>
          </ac:spMkLst>
        </pc:spChg>
        <pc:spChg chg="add mod ord">
          <ac:chgData name="Anne Sinzot" userId="d49840fd40232b8c" providerId="Windows Live" clId="Web-{135788C9-35BD-46B0-9081-B3D265605EE2}" dt="2022-09-29T13:26:27.541" v="12"/>
          <ac:spMkLst>
            <pc:docMk/>
            <pc:sldMk cId="3725247379" sldId="318"/>
            <ac:spMk id="7" creationId="{3CB8DA10-65AF-521E-9940-9A607E470A35}"/>
          </ac:spMkLst>
        </pc:spChg>
      </pc:sldChg>
    </pc:docChg>
  </pc:docChgLst>
  <pc:docChgLst>
    <pc:chgData name="Anne Sinzot" userId="d49840fd40232b8c" providerId="Windows Live" clId="Web-{17422BB9-531A-4C50-A72E-969FD4D3271A}"/>
    <pc:docChg chg="modSld">
      <pc:chgData name="Anne Sinzot" userId="d49840fd40232b8c" providerId="Windows Live" clId="Web-{17422BB9-531A-4C50-A72E-969FD4D3271A}" dt="2022-09-29T13:49:59.091" v="61"/>
      <pc:docMkLst>
        <pc:docMk/>
      </pc:docMkLst>
      <pc:sldChg chg="addSp delSp">
        <pc:chgData name="Anne Sinzot" userId="d49840fd40232b8c" providerId="Windows Live" clId="Web-{17422BB9-531A-4C50-A72E-969FD4D3271A}" dt="2022-09-29T13:49:59.091" v="61"/>
        <pc:sldMkLst>
          <pc:docMk/>
          <pc:sldMk cId="1583157097" sldId="320"/>
        </pc:sldMkLst>
        <pc:spChg chg="del">
          <ac:chgData name="Anne Sinzot" userId="d49840fd40232b8c" providerId="Windows Live" clId="Web-{17422BB9-531A-4C50-A72E-969FD4D3271A}" dt="2022-09-29T13:49:41.200" v="60"/>
          <ac:spMkLst>
            <pc:docMk/>
            <pc:sldMk cId="1583157097" sldId="320"/>
            <ac:spMk id="5" creationId="{0C46D27C-52EA-8861-247C-C51204EDA0EC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7" creationId="{79661CF0-1316-E922-8633-1F4579EAED75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8" creationId="{6C2865A2-5742-11F4-BEBC-FA57989B5A27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9" creationId="{158F1F86-3A65-14FC-1F65-0CE04170BDE3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0" creationId="{F0BF48CE-4D7B-A4E0-0256-283A854C9C26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1" creationId="{9B24604F-BBE5-CFCF-E768-D35DD02641FB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2" creationId="{8206D6A3-043C-F3B0-0766-F421EB3E0784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3" creationId="{BDBCF1A7-C859-687E-577C-B63AC06CBD77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4" creationId="{43EDF200-18FD-AA1C-451F-22891032F3D7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5" creationId="{1BBD05AE-F010-C7D8-C383-86057D586EC3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6" creationId="{57BB9C95-1EDC-F922-19C7-32C5793EC68F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7" creationId="{35789D3B-E1A2-F5A0-A6AC-00A954AB6803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8" creationId="{F7643CB5-2003-AE9E-19CC-542889554CF8}"/>
          </ac:spMkLst>
        </pc:spChg>
        <pc:spChg chg="add">
          <ac:chgData name="Anne Sinzot" userId="d49840fd40232b8c" providerId="Windows Live" clId="Web-{17422BB9-531A-4C50-A72E-969FD4D3271A}" dt="2022-09-29T13:49:59.091" v="61"/>
          <ac:spMkLst>
            <pc:docMk/>
            <pc:sldMk cId="1583157097" sldId="320"/>
            <ac:spMk id="19" creationId="{A0DF26B1-D4C2-4130-CED2-D5669DAEB4B4}"/>
          </ac:spMkLst>
        </pc:spChg>
        <pc:grpChg chg="add">
          <ac:chgData name="Anne Sinzot" userId="d49840fd40232b8c" providerId="Windows Live" clId="Web-{17422BB9-531A-4C50-A72E-969FD4D3271A}" dt="2022-09-29T13:49:59.091" v="61"/>
          <ac:grpSpMkLst>
            <pc:docMk/>
            <pc:sldMk cId="1583157097" sldId="320"/>
            <ac:grpSpMk id="4" creationId="{B8C8BBC2-E721-6121-9A5E-C31796CF48B7}"/>
          </ac:grpSpMkLst>
        </pc:grpChg>
        <pc:picChg chg="del">
          <ac:chgData name="Anne Sinzot" userId="d49840fd40232b8c" providerId="Windows Live" clId="Web-{17422BB9-531A-4C50-A72E-969FD4D3271A}" dt="2022-09-29T13:49:38.684" v="59"/>
          <ac:picMkLst>
            <pc:docMk/>
            <pc:sldMk cId="1583157097" sldId="320"/>
            <ac:picMk id="3" creationId="{4AF84092-ABB5-CE57-7E52-27D13D670A19}"/>
          </ac:picMkLst>
        </pc:picChg>
        <pc:picChg chg="add">
          <ac:chgData name="Anne Sinzot" userId="d49840fd40232b8c" providerId="Windows Live" clId="Web-{17422BB9-531A-4C50-A72E-969FD4D3271A}" dt="2022-09-29T13:49:59.091" v="61"/>
          <ac:picMkLst>
            <pc:docMk/>
            <pc:sldMk cId="1583157097" sldId="320"/>
            <ac:picMk id="20" creationId="{E5092169-FCAA-442A-37A9-904952CAD240}"/>
          </ac:picMkLst>
        </pc:picChg>
        <pc:picChg chg="add">
          <ac:chgData name="Anne Sinzot" userId="d49840fd40232b8c" providerId="Windows Live" clId="Web-{17422BB9-531A-4C50-A72E-969FD4D3271A}" dt="2022-09-29T13:49:59.091" v="61"/>
          <ac:picMkLst>
            <pc:docMk/>
            <pc:sldMk cId="1583157097" sldId="320"/>
            <ac:picMk id="21" creationId="{3B40FF0D-C7A6-7662-7F03-02E83809882F}"/>
          </ac:picMkLst>
        </pc:picChg>
      </pc:sldChg>
      <pc:sldChg chg="modSp">
        <pc:chgData name="Anne Sinzot" userId="d49840fd40232b8c" providerId="Windows Live" clId="Web-{17422BB9-531A-4C50-A72E-969FD4D3271A}" dt="2022-09-29T13:45:50.427" v="12" actId="14100"/>
        <pc:sldMkLst>
          <pc:docMk/>
          <pc:sldMk cId="3063398987" sldId="321"/>
        </pc:sldMkLst>
        <pc:spChg chg="mod">
          <ac:chgData name="Anne Sinzot" userId="d49840fd40232b8c" providerId="Windows Live" clId="Web-{17422BB9-531A-4C50-A72E-969FD4D3271A}" dt="2022-09-29T13:45:28.114" v="5" actId="20577"/>
          <ac:spMkLst>
            <pc:docMk/>
            <pc:sldMk cId="3063398987" sldId="321"/>
            <ac:spMk id="5" creationId="{379836B3-3721-44F3-B8BE-0ADF5FA2203A}"/>
          </ac:spMkLst>
        </pc:spChg>
        <pc:spChg chg="mod">
          <ac:chgData name="Anne Sinzot" userId="d49840fd40232b8c" providerId="Windows Live" clId="Web-{17422BB9-531A-4C50-A72E-969FD4D3271A}" dt="2022-09-29T13:45:33.724" v="7" actId="20577"/>
          <ac:spMkLst>
            <pc:docMk/>
            <pc:sldMk cId="3063398987" sldId="321"/>
            <ac:spMk id="6" creationId="{775A9E2C-0370-42C1-8D82-D48F79202E7A}"/>
          </ac:spMkLst>
        </pc:spChg>
        <pc:spChg chg="mod">
          <ac:chgData name="Anne Sinzot" userId="d49840fd40232b8c" providerId="Windows Live" clId="Web-{17422BB9-531A-4C50-A72E-969FD4D3271A}" dt="2022-09-29T13:45:38.271" v="9" actId="20577"/>
          <ac:spMkLst>
            <pc:docMk/>
            <pc:sldMk cId="3063398987" sldId="321"/>
            <ac:spMk id="7" creationId="{B766EFD2-7250-4D3C-B57A-529140D80D2D}"/>
          </ac:spMkLst>
        </pc:spChg>
        <pc:spChg chg="mod">
          <ac:chgData name="Anne Sinzot" userId="d49840fd40232b8c" providerId="Windows Live" clId="Web-{17422BB9-531A-4C50-A72E-969FD4D3271A}" dt="2022-09-29T13:45:50.427" v="12" actId="14100"/>
          <ac:spMkLst>
            <pc:docMk/>
            <pc:sldMk cId="3063398987" sldId="321"/>
            <ac:spMk id="9" creationId="{F5F4191D-300E-4840-BA0F-3D1CBBE64B92}"/>
          </ac:spMkLst>
        </pc:spChg>
      </pc:sldChg>
      <pc:sldChg chg="addSp delSp modSp">
        <pc:chgData name="Anne Sinzot" userId="d49840fd40232b8c" providerId="Windows Live" clId="Web-{17422BB9-531A-4C50-A72E-969FD4D3271A}" dt="2022-09-29T13:48:59.823" v="58" actId="1076"/>
        <pc:sldMkLst>
          <pc:docMk/>
          <pc:sldMk cId="474087389" sldId="324"/>
        </pc:sldMkLst>
        <pc:spChg chg="mod">
          <ac:chgData name="Anne Sinzot" userId="d49840fd40232b8c" providerId="Windows Live" clId="Web-{17422BB9-531A-4C50-A72E-969FD4D3271A}" dt="2022-09-29T13:47:05.836" v="30" actId="20577"/>
          <ac:spMkLst>
            <pc:docMk/>
            <pc:sldMk cId="474087389" sldId="324"/>
            <ac:spMk id="5" creationId="{379836B3-3721-44F3-B8BE-0ADF5FA2203A}"/>
          </ac:spMkLst>
        </pc:spChg>
        <pc:spChg chg="mod">
          <ac:chgData name="Anne Sinzot" userId="d49840fd40232b8c" providerId="Windows Live" clId="Web-{17422BB9-531A-4C50-A72E-969FD4D3271A}" dt="2022-09-29T13:47:09.508" v="31" actId="1076"/>
          <ac:spMkLst>
            <pc:docMk/>
            <pc:sldMk cId="474087389" sldId="324"/>
            <ac:spMk id="6" creationId="{8BE07485-339F-467F-B36E-79E7AEB8628F}"/>
          </ac:spMkLst>
        </pc:spChg>
        <pc:spChg chg="del">
          <ac:chgData name="Anne Sinzot" userId="d49840fd40232b8c" providerId="Windows Live" clId="Web-{17422BB9-531A-4C50-A72E-969FD4D3271A}" dt="2022-09-29T13:46:30.210" v="18"/>
          <ac:spMkLst>
            <pc:docMk/>
            <pc:sldMk cId="474087389" sldId="324"/>
            <ac:spMk id="7" creationId="{45F2C9AE-B3D8-4FFC-BC1C-6E1171971DF4}"/>
          </ac:spMkLst>
        </pc:spChg>
        <pc:spChg chg="del">
          <ac:chgData name="Anne Sinzot" userId="d49840fd40232b8c" providerId="Windows Live" clId="Web-{17422BB9-531A-4C50-A72E-969FD4D3271A}" dt="2022-09-29T13:46:30.210" v="17"/>
          <ac:spMkLst>
            <pc:docMk/>
            <pc:sldMk cId="474087389" sldId="324"/>
            <ac:spMk id="8" creationId="{3741F94F-4685-4FC2-BC48-AFCD141CF852}"/>
          </ac:spMkLst>
        </pc:spChg>
        <pc:spChg chg="del">
          <ac:chgData name="Anne Sinzot" userId="d49840fd40232b8c" providerId="Windows Live" clId="Web-{17422BB9-531A-4C50-A72E-969FD4D3271A}" dt="2022-09-29T13:46:30.210" v="16"/>
          <ac:spMkLst>
            <pc:docMk/>
            <pc:sldMk cId="474087389" sldId="324"/>
            <ac:spMk id="9" creationId="{4D650483-AB81-43BA-8758-ACEEDCE6AAF9}"/>
          </ac:spMkLst>
        </pc:spChg>
        <pc:spChg chg="del">
          <ac:chgData name="Anne Sinzot" userId="d49840fd40232b8c" providerId="Windows Live" clId="Web-{17422BB9-531A-4C50-A72E-969FD4D3271A}" dt="2022-09-29T13:46:30.210" v="15"/>
          <ac:spMkLst>
            <pc:docMk/>
            <pc:sldMk cId="474087389" sldId="324"/>
            <ac:spMk id="10" creationId="{2A68A304-E6CC-4A2A-B46A-C1A50A4FE052}"/>
          </ac:spMkLst>
        </pc:spChg>
        <pc:spChg chg="del">
          <ac:chgData name="Anne Sinzot" userId="d49840fd40232b8c" providerId="Windows Live" clId="Web-{17422BB9-531A-4C50-A72E-969FD4D3271A}" dt="2022-09-29T13:46:30.210" v="14"/>
          <ac:spMkLst>
            <pc:docMk/>
            <pc:sldMk cId="474087389" sldId="324"/>
            <ac:spMk id="11" creationId="{82371613-E892-480C-86D3-CFF9360EACCE}"/>
          </ac:spMkLst>
        </pc:spChg>
        <pc:spChg chg="add mod">
          <ac:chgData name="Anne Sinzot" userId="d49840fd40232b8c" providerId="Windows Live" clId="Web-{17422BB9-531A-4C50-A72E-969FD4D3271A}" dt="2022-09-29T13:47:14.492" v="32" actId="1076"/>
          <ac:spMkLst>
            <pc:docMk/>
            <pc:sldMk cId="474087389" sldId="324"/>
            <ac:spMk id="12" creationId="{931448F4-7F0A-A0C2-009A-786099BD1388}"/>
          </ac:spMkLst>
        </pc:spChg>
        <pc:spChg chg="add mod">
          <ac:chgData name="Anne Sinzot" userId="d49840fd40232b8c" providerId="Windows Live" clId="Web-{17422BB9-531A-4C50-A72E-969FD4D3271A}" dt="2022-09-29T13:47:14.508" v="33" actId="1076"/>
          <ac:spMkLst>
            <pc:docMk/>
            <pc:sldMk cId="474087389" sldId="324"/>
            <ac:spMk id="13" creationId="{43C3573D-FBC2-D1D7-A0AA-E587FB31B03C}"/>
          </ac:spMkLst>
        </pc:spChg>
        <pc:spChg chg="add mod">
          <ac:chgData name="Anne Sinzot" userId="d49840fd40232b8c" providerId="Windows Live" clId="Web-{17422BB9-531A-4C50-A72E-969FD4D3271A}" dt="2022-09-29T13:47:14.523" v="34" actId="1076"/>
          <ac:spMkLst>
            <pc:docMk/>
            <pc:sldMk cId="474087389" sldId="324"/>
            <ac:spMk id="14" creationId="{4626D674-8C4D-2200-5F92-B2DFFD202618}"/>
          </ac:spMkLst>
        </pc:spChg>
        <pc:spChg chg="add mod">
          <ac:chgData name="Anne Sinzot" userId="d49840fd40232b8c" providerId="Windows Live" clId="Web-{17422BB9-531A-4C50-A72E-969FD4D3271A}" dt="2022-09-29T13:47:14.539" v="35" actId="1076"/>
          <ac:spMkLst>
            <pc:docMk/>
            <pc:sldMk cId="474087389" sldId="324"/>
            <ac:spMk id="15" creationId="{4B7DDE7A-08AA-A015-FAFD-E2F62BCFF4B8}"/>
          </ac:spMkLst>
        </pc:spChg>
        <pc:spChg chg="add mod">
          <ac:chgData name="Anne Sinzot" userId="d49840fd40232b8c" providerId="Windows Live" clId="Web-{17422BB9-531A-4C50-A72E-969FD4D3271A}" dt="2022-09-29T13:47:14.555" v="36" actId="1076"/>
          <ac:spMkLst>
            <pc:docMk/>
            <pc:sldMk cId="474087389" sldId="324"/>
            <ac:spMk id="16" creationId="{AEDCDE4D-B071-AD71-0380-26F7437B6177}"/>
          </ac:spMkLst>
        </pc:spChg>
        <pc:spChg chg="add mod">
          <ac:chgData name="Anne Sinzot" userId="d49840fd40232b8c" providerId="Windows Live" clId="Web-{17422BB9-531A-4C50-A72E-969FD4D3271A}" dt="2022-09-29T13:47:14.555" v="37" actId="1076"/>
          <ac:spMkLst>
            <pc:docMk/>
            <pc:sldMk cId="474087389" sldId="324"/>
            <ac:spMk id="17" creationId="{E6F5DE23-DB38-CF31-CE0C-F3682F208AFB}"/>
          </ac:spMkLst>
        </pc:spChg>
        <pc:spChg chg="add mod">
          <ac:chgData name="Anne Sinzot" userId="d49840fd40232b8c" providerId="Windows Live" clId="Web-{17422BB9-531A-4C50-A72E-969FD4D3271A}" dt="2022-09-29T13:48:56.417" v="57" actId="1076"/>
          <ac:spMkLst>
            <pc:docMk/>
            <pc:sldMk cId="474087389" sldId="324"/>
            <ac:spMk id="21" creationId="{9472D7A8-02FF-2475-DE2E-4CAC9FF35ECF}"/>
          </ac:spMkLst>
        </pc:spChg>
        <pc:spChg chg="add mod">
          <ac:chgData name="Anne Sinzot" userId="d49840fd40232b8c" providerId="Windows Live" clId="Web-{17422BB9-531A-4C50-A72E-969FD4D3271A}" dt="2022-09-29T13:48:41.135" v="54" actId="1076"/>
          <ac:spMkLst>
            <pc:docMk/>
            <pc:sldMk cId="474087389" sldId="324"/>
            <ac:spMk id="22" creationId="{C4C46960-82E3-FE9E-3BD4-E9D387DD9E21}"/>
          </ac:spMkLst>
        </pc:spChg>
        <pc:spChg chg="add mod">
          <ac:chgData name="Anne Sinzot" userId="d49840fd40232b8c" providerId="Windows Live" clId="Web-{17422BB9-531A-4C50-A72E-969FD4D3271A}" dt="2022-09-29T13:48:45.667" v="55" actId="1076"/>
          <ac:spMkLst>
            <pc:docMk/>
            <pc:sldMk cId="474087389" sldId="324"/>
            <ac:spMk id="23" creationId="{7701618D-AD1B-EA10-FD73-DF355244E871}"/>
          </ac:spMkLst>
        </pc:spChg>
        <pc:spChg chg="add mod">
          <ac:chgData name="Anne Sinzot" userId="d49840fd40232b8c" providerId="Windows Live" clId="Web-{17422BB9-531A-4C50-A72E-969FD4D3271A}" dt="2022-09-29T13:48:59.823" v="58" actId="1076"/>
          <ac:spMkLst>
            <pc:docMk/>
            <pc:sldMk cId="474087389" sldId="324"/>
            <ac:spMk id="24" creationId="{D748901F-1C04-7D74-79BA-3ACE4E46FB77}"/>
          </ac:spMkLst>
        </pc:spChg>
        <pc:spChg chg="add mod">
          <ac:chgData name="Anne Sinzot" userId="d49840fd40232b8c" providerId="Windows Live" clId="Web-{17422BB9-531A-4C50-A72E-969FD4D3271A}" dt="2022-09-29T13:48:48.604" v="56" actId="1076"/>
          <ac:spMkLst>
            <pc:docMk/>
            <pc:sldMk cId="474087389" sldId="324"/>
            <ac:spMk id="25" creationId="{EF17177C-CD51-3DE0-794A-3CA78360095F}"/>
          </ac:spMkLst>
        </pc:spChg>
        <pc:picChg chg="add mod">
          <ac:chgData name="Anne Sinzot" userId="d49840fd40232b8c" providerId="Windows Live" clId="Web-{17422BB9-531A-4C50-A72E-969FD4D3271A}" dt="2022-09-29T13:48:05.056" v="51" actId="1076"/>
          <ac:picMkLst>
            <pc:docMk/>
            <pc:sldMk cId="474087389" sldId="324"/>
            <ac:picMk id="18" creationId="{CA8C4EEC-43A1-C49D-5D8B-4C77EB403D7B}"/>
          </ac:picMkLst>
        </pc:picChg>
        <pc:picChg chg="add mod">
          <ac:chgData name="Anne Sinzot" userId="d49840fd40232b8c" providerId="Windows Live" clId="Web-{17422BB9-531A-4C50-A72E-969FD4D3271A}" dt="2022-09-29T13:47:44.180" v="46" actId="1076"/>
          <ac:picMkLst>
            <pc:docMk/>
            <pc:sldMk cId="474087389" sldId="324"/>
            <ac:picMk id="19" creationId="{27A901FF-7B80-A906-32F0-FF368B76ACF3}"/>
          </ac:picMkLst>
        </pc:picChg>
        <pc:picChg chg="add mod">
          <ac:chgData name="Anne Sinzot" userId="d49840fd40232b8c" providerId="Windows Live" clId="Web-{17422BB9-531A-4C50-A72E-969FD4D3271A}" dt="2022-09-29T13:48:09.212" v="52" actId="1076"/>
          <ac:picMkLst>
            <pc:docMk/>
            <pc:sldMk cId="474087389" sldId="324"/>
            <ac:picMk id="20" creationId="{584B9E20-58DF-BB9A-4BA7-E2CB1B63A38B}"/>
          </ac:picMkLst>
        </pc:picChg>
      </pc:sldChg>
    </pc:docChg>
  </pc:docChgLst>
  <pc:docChgLst>
    <pc:chgData name="Renan Bottieau" userId="a6bcf63a7177d334" providerId="Windows Live" clId="Web-{CC06C86C-82C2-424D-9270-D2A3B65729D5}"/>
    <pc:docChg chg="modSld">
      <pc:chgData name="Renan Bottieau" userId="a6bcf63a7177d334" providerId="Windows Live" clId="Web-{CC06C86C-82C2-424D-9270-D2A3B65729D5}" dt="2022-10-03T11:35:27.220" v="21"/>
      <pc:docMkLst>
        <pc:docMk/>
      </pc:docMkLst>
      <pc:sldChg chg="modSp">
        <pc:chgData name="Renan Bottieau" userId="a6bcf63a7177d334" providerId="Windows Live" clId="Web-{CC06C86C-82C2-424D-9270-D2A3B65729D5}" dt="2022-10-03T11:35:27.220" v="21"/>
        <pc:sldMkLst>
          <pc:docMk/>
          <pc:sldMk cId="353488274" sldId="319"/>
        </pc:sldMkLst>
        <pc:graphicFrameChg chg="mod modGraphic">
          <ac:chgData name="Renan Bottieau" userId="a6bcf63a7177d334" providerId="Windows Live" clId="Web-{CC06C86C-82C2-424D-9270-D2A3B65729D5}" dt="2022-10-03T11:35:27.220" v="21"/>
          <ac:graphicFrameMkLst>
            <pc:docMk/>
            <pc:sldMk cId="353488274" sldId="319"/>
            <ac:graphicFrameMk id="7" creationId="{9BB95712-F486-4B46-AE30-DA602AE79539}"/>
          </ac:graphicFrameMkLst>
        </pc:graphicFrameChg>
      </pc:sldChg>
    </pc:docChg>
  </pc:docChgLst>
  <pc:docChgLst>
    <pc:chgData name="Anne Sinzot" userId="d49840fd40232b8c" providerId="Windows Live" clId="Web-{A0AFAF1F-998F-416D-8375-AC63639A6F36}"/>
    <pc:docChg chg="addSld modSld sldOrd">
      <pc:chgData name="Anne Sinzot" userId="d49840fd40232b8c" providerId="Windows Live" clId="Web-{A0AFAF1F-998F-416D-8375-AC63639A6F36}" dt="2022-09-29T13:09:23.237" v="821" actId="14100"/>
      <pc:docMkLst>
        <pc:docMk/>
      </pc:docMkLst>
      <pc:sldChg chg="ord">
        <pc:chgData name="Anne Sinzot" userId="d49840fd40232b8c" providerId="Windows Live" clId="Web-{A0AFAF1F-998F-416D-8375-AC63639A6F36}" dt="2022-09-29T12:12:08.882" v="1"/>
        <pc:sldMkLst>
          <pc:docMk/>
          <pc:sldMk cId="1206143359" sldId="316"/>
        </pc:sldMkLst>
      </pc:sldChg>
      <pc:sldChg chg="ord">
        <pc:chgData name="Anne Sinzot" userId="d49840fd40232b8c" providerId="Windows Live" clId="Web-{A0AFAF1F-998F-416D-8375-AC63639A6F36}" dt="2022-09-29T12:12:05.616" v="0"/>
        <pc:sldMkLst>
          <pc:docMk/>
          <pc:sldMk cId="2704004275" sldId="317"/>
        </pc:sldMkLst>
      </pc:sldChg>
      <pc:sldChg chg="delSp modSp add ord replId">
        <pc:chgData name="Anne Sinzot" userId="d49840fd40232b8c" providerId="Windows Live" clId="Web-{A0AFAF1F-998F-416D-8375-AC63639A6F36}" dt="2022-09-29T12:17:27.906" v="49" actId="20577"/>
        <pc:sldMkLst>
          <pc:docMk/>
          <pc:sldMk cId="646647281" sldId="327"/>
        </pc:sldMkLst>
        <pc:spChg chg="mod">
          <ac:chgData name="Anne Sinzot" userId="d49840fd40232b8c" providerId="Windows Live" clId="Web-{A0AFAF1F-998F-416D-8375-AC63639A6F36}" dt="2022-09-29T12:17:27.906" v="49" actId="20577"/>
          <ac:spMkLst>
            <pc:docMk/>
            <pc:sldMk cId="646647281" sldId="327"/>
            <ac:spMk id="2" creationId="{A39CCF48-AAE4-4425-85F4-4F90C9C6D6D3}"/>
          </ac:spMkLst>
        </pc:spChg>
        <pc:spChg chg="del">
          <ac:chgData name="Anne Sinzot" userId="d49840fd40232b8c" providerId="Windows Live" clId="Web-{A0AFAF1F-998F-416D-8375-AC63639A6F36}" dt="2022-09-29T12:12:17.617" v="5"/>
          <ac:spMkLst>
            <pc:docMk/>
            <pc:sldMk cId="646647281" sldId="327"/>
            <ac:spMk id="12" creationId="{A2EA22FF-8EA4-389B-8276-0A0F910ADB2E}"/>
          </ac:spMkLst>
        </pc:spChg>
        <pc:spChg chg="del">
          <ac:chgData name="Anne Sinzot" userId="d49840fd40232b8c" providerId="Windows Live" clId="Web-{A0AFAF1F-998F-416D-8375-AC63639A6F36}" dt="2022-09-29T12:12:17.602" v="4"/>
          <ac:spMkLst>
            <pc:docMk/>
            <pc:sldMk cId="646647281" sldId="327"/>
            <ac:spMk id="14" creationId="{2FA3B70F-1867-9BD3-83A6-2FD60D993DE6}"/>
          </ac:spMkLst>
        </pc:spChg>
        <pc:spChg chg="del">
          <ac:chgData name="Anne Sinzot" userId="d49840fd40232b8c" providerId="Windows Live" clId="Web-{A0AFAF1F-998F-416D-8375-AC63639A6F36}" dt="2022-09-29T12:12:17.602" v="3"/>
          <ac:spMkLst>
            <pc:docMk/>
            <pc:sldMk cId="646647281" sldId="327"/>
            <ac:spMk id="15" creationId="{5C2331B8-7BD2-D1D3-7E50-04F2F9782844}"/>
          </ac:spMkLst>
        </pc:spChg>
        <pc:grpChg chg="del">
          <ac:chgData name="Anne Sinzot" userId="d49840fd40232b8c" providerId="Windows Live" clId="Web-{A0AFAF1F-998F-416D-8375-AC63639A6F36}" dt="2022-09-29T12:12:17.617" v="9"/>
          <ac:grpSpMkLst>
            <pc:docMk/>
            <pc:sldMk cId="646647281" sldId="327"/>
            <ac:grpSpMk id="5" creationId="{C43EF329-0DEA-D046-A578-DFEF8579BA53}"/>
          </ac:grpSpMkLst>
        </pc:grpChg>
        <pc:graphicFrameChg chg="del">
          <ac:chgData name="Anne Sinzot" userId="d49840fd40232b8c" providerId="Windows Live" clId="Web-{A0AFAF1F-998F-416D-8375-AC63639A6F36}" dt="2022-09-29T12:12:17.617" v="6"/>
          <ac:graphicFrameMkLst>
            <pc:docMk/>
            <pc:sldMk cId="646647281" sldId="327"/>
            <ac:graphicFrameMk id="13" creationId="{77F490A9-9CF4-7B3B-3A90-4060538D5087}"/>
          </ac:graphicFrameMkLst>
        </pc:graphicFrameChg>
        <pc:picChg chg="mod">
          <ac:chgData name="Anne Sinzot" userId="d49840fd40232b8c" providerId="Windows Live" clId="Web-{A0AFAF1F-998F-416D-8375-AC63639A6F36}" dt="2022-09-29T12:16:08.838" v="29" actId="14100"/>
          <ac:picMkLst>
            <pc:docMk/>
            <pc:sldMk cId="646647281" sldId="327"/>
            <ac:picMk id="3" creationId="{EFCAFF2E-6E5C-826C-2D1B-AFBEEDCAAA07}"/>
          </ac:picMkLst>
        </pc:picChg>
        <pc:picChg chg="del">
          <ac:chgData name="Anne Sinzot" userId="d49840fd40232b8c" providerId="Windows Live" clId="Web-{A0AFAF1F-998F-416D-8375-AC63639A6F36}" dt="2022-09-29T12:12:17.617" v="8"/>
          <ac:picMkLst>
            <pc:docMk/>
            <pc:sldMk cId="646647281" sldId="327"/>
            <ac:picMk id="10" creationId="{E6620024-3BB4-F16D-351B-7213900E5E31}"/>
          </ac:picMkLst>
        </pc:picChg>
        <pc:picChg chg="del">
          <ac:chgData name="Anne Sinzot" userId="d49840fd40232b8c" providerId="Windows Live" clId="Web-{A0AFAF1F-998F-416D-8375-AC63639A6F36}" dt="2022-09-29T12:12:17.617" v="7"/>
          <ac:picMkLst>
            <pc:docMk/>
            <pc:sldMk cId="646647281" sldId="327"/>
            <ac:picMk id="11" creationId="{B0FFCAE7-53BE-67DC-A17F-B0BF3C58987B}"/>
          </ac:picMkLst>
        </pc:picChg>
      </pc:sldChg>
      <pc:sldChg chg="addSp delSp modSp add replId">
        <pc:chgData name="Anne Sinzot" userId="d49840fd40232b8c" providerId="Windows Live" clId="Web-{A0AFAF1F-998F-416D-8375-AC63639A6F36}" dt="2022-09-29T12:23:30.449" v="67" actId="14100"/>
        <pc:sldMkLst>
          <pc:docMk/>
          <pc:sldMk cId="1389264534" sldId="328"/>
        </pc:sldMkLst>
        <pc:picChg chg="del">
          <ac:chgData name="Anne Sinzot" userId="d49840fd40232b8c" providerId="Windows Live" clId="Web-{A0AFAF1F-998F-416D-8375-AC63639A6F36}" dt="2022-09-29T12:17:43.704" v="51"/>
          <ac:picMkLst>
            <pc:docMk/>
            <pc:sldMk cId="1389264534" sldId="328"/>
            <ac:picMk id="3" creationId="{EFCAFF2E-6E5C-826C-2D1B-AFBEEDCAAA07}"/>
          </ac:picMkLst>
        </pc:picChg>
        <pc:picChg chg="add del mod">
          <ac:chgData name="Anne Sinzot" userId="d49840fd40232b8c" providerId="Windows Live" clId="Web-{A0AFAF1F-998F-416D-8375-AC63639A6F36}" dt="2022-09-29T12:19:00.101" v="55"/>
          <ac:picMkLst>
            <pc:docMk/>
            <pc:sldMk cId="1389264534" sldId="328"/>
            <ac:picMk id="5" creationId="{028BC4BE-E26F-3C0A-5B9A-992D6B57F4CE}"/>
          </ac:picMkLst>
        </pc:picChg>
        <pc:picChg chg="add mod">
          <ac:chgData name="Anne Sinzot" userId="d49840fd40232b8c" providerId="Windows Live" clId="Web-{A0AFAF1F-998F-416D-8375-AC63639A6F36}" dt="2022-09-29T12:21:14.564" v="59" actId="1076"/>
          <ac:picMkLst>
            <pc:docMk/>
            <pc:sldMk cId="1389264534" sldId="328"/>
            <ac:picMk id="6" creationId="{F4D18012-E255-BD9D-AD83-3E978DDCFDA5}"/>
          </ac:picMkLst>
        </pc:picChg>
        <pc:picChg chg="add del mod">
          <ac:chgData name="Anne Sinzot" userId="d49840fd40232b8c" providerId="Windows Live" clId="Web-{A0AFAF1F-998F-416D-8375-AC63639A6F36}" dt="2022-09-29T12:23:09.713" v="64"/>
          <ac:picMkLst>
            <pc:docMk/>
            <pc:sldMk cId="1389264534" sldId="328"/>
            <ac:picMk id="7" creationId="{DB1C881C-DD58-5317-5FB0-402397F263F4}"/>
          </ac:picMkLst>
        </pc:picChg>
        <pc:picChg chg="add mod">
          <ac:chgData name="Anne Sinzot" userId="d49840fd40232b8c" providerId="Windows Live" clId="Web-{A0AFAF1F-998F-416D-8375-AC63639A6F36}" dt="2022-09-29T12:23:30.449" v="67" actId="14100"/>
          <ac:picMkLst>
            <pc:docMk/>
            <pc:sldMk cId="1389264534" sldId="328"/>
            <ac:picMk id="8" creationId="{4D7F5446-5419-6243-36B9-CF133893D78A}"/>
          </ac:picMkLst>
        </pc:picChg>
      </pc:sldChg>
      <pc:sldChg chg="addSp delSp modSp add replId">
        <pc:chgData name="Anne Sinzot" userId="d49840fd40232b8c" providerId="Windows Live" clId="Web-{A0AFAF1F-998F-416D-8375-AC63639A6F36}" dt="2022-09-29T12:40:46.653" v="775"/>
        <pc:sldMkLst>
          <pc:docMk/>
          <pc:sldMk cId="534733681" sldId="329"/>
        </pc:sldMkLst>
        <pc:spChg chg="add mod">
          <ac:chgData name="Anne Sinzot" userId="d49840fd40232b8c" providerId="Windows Live" clId="Web-{A0AFAF1F-998F-416D-8375-AC63639A6F36}" dt="2022-09-29T12:40:16.745" v="769"/>
          <ac:spMkLst>
            <pc:docMk/>
            <pc:sldMk cId="534733681" sldId="329"/>
            <ac:spMk id="7" creationId="{55330A3C-A0C6-029F-C3DD-CD950DD7D173}"/>
          </ac:spMkLst>
        </pc:spChg>
        <pc:spChg chg="add mod">
          <ac:chgData name="Anne Sinzot" userId="d49840fd40232b8c" providerId="Windows Live" clId="Web-{A0AFAF1F-998F-416D-8375-AC63639A6F36}" dt="2022-09-29T12:40:29.949" v="772"/>
          <ac:spMkLst>
            <pc:docMk/>
            <pc:sldMk cId="534733681" sldId="329"/>
            <ac:spMk id="9" creationId="{21FE9802-0031-95CA-2648-AC9B1DE4EFC3}"/>
          </ac:spMkLst>
        </pc:spChg>
        <pc:spChg chg="add mod">
          <ac:chgData name="Anne Sinzot" userId="d49840fd40232b8c" providerId="Windows Live" clId="Web-{A0AFAF1F-998F-416D-8375-AC63639A6F36}" dt="2022-09-29T12:40:46.653" v="775"/>
          <ac:spMkLst>
            <pc:docMk/>
            <pc:sldMk cId="534733681" sldId="329"/>
            <ac:spMk id="10" creationId="{B36F4DEC-B702-DF52-794A-A12F66BF4715}"/>
          </ac:spMkLst>
        </pc:spChg>
        <pc:graphicFrameChg chg="add del">
          <ac:chgData name="Anne Sinzot" userId="d49840fd40232b8c" providerId="Windows Live" clId="Web-{A0AFAF1F-998F-416D-8375-AC63639A6F36}" dt="2022-09-29T12:34:04.560" v="72"/>
          <ac:graphicFrameMkLst>
            <pc:docMk/>
            <pc:sldMk cId="534733681" sldId="329"/>
            <ac:graphicFrameMk id="3" creationId="{6A9DAC7C-048D-9425-AE66-6DB2C49FA094}"/>
          </ac:graphicFrameMkLst>
        </pc:graphicFrameChg>
        <pc:graphicFrameChg chg="add mod modGraphic">
          <ac:chgData name="Anne Sinzot" userId="d49840fd40232b8c" providerId="Windows Live" clId="Web-{A0AFAF1F-998F-416D-8375-AC63639A6F36}" dt="2022-09-29T12:39:54.306" v="763" actId="1076"/>
          <ac:graphicFrameMkLst>
            <pc:docMk/>
            <pc:sldMk cId="534733681" sldId="329"/>
            <ac:graphicFrameMk id="5" creationId="{0452A03A-AFD1-0555-DC95-89A5387DC987}"/>
          </ac:graphicFrameMkLst>
        </pc:graphicFrameChg>
        <pc:picChg chg="del">
          <ac:chgData name="Anne Sinzot" userId="d49840fd40232b8c" providerId="Windows Live" clId="Web-{A0AFAF1F-998F-416D-8375-AC63639A6F36}" dt="2022-09-29T12:33:44.949" v="69"/>
          <ac:picMkLst>
            <pc:docMk/>
            <pc:sldMk cId="534733681" sldId="329"/>
            <ac:picMk id="6" creationId="{F4D18012-E255-BD9D-AD83-3E978DDCFDA5}"/>
          </ac:picMkLst>
        </pc:picChg>
        <pc:picChg chg="del">
          <ac:chgData name="Anne Sinzot" userId="d49840fd40232b8c" providerId="Windows Live" clId="Web-{A0AFAF1F-998F-416D-8375-AC63639A6F36}" dt="2022-09-29T12:33:45.574" v="70"/>
          <ac:picMkLst>
            <pc:docMk/>
            <pc:sldMk cId="534733681" sldId="329"/>
            <ac:picMk id="8" creationId="{4D7F5446-5419-6243-36B9-CF133893D78A}"/>
          </ac:picMkLst>
        </pc:picChg>
      </pc:sldChg>
      <pc:sldChg chg="addSp delSp modSp add replId">
        <pc:chgData name="Anne Sinzot" userId="d49840fd40232b8c" providerId="Windows Live" clId="Web-{A0AFAF1F-998F-416D-8375-AC63639A6F36}" dt="2022-09-29T13:09:23.237" v="821" actId="14100"/>
        <pc:sldMkLst>
          <pc:docMk/>
          <pc:sldMk cId="385476320" sldId="330"/>
        </pc:sldMkLst>
        <pc:spChg chg="del">
          <ac:chgData name="Anne Sinzot" userId="d49840fd40232b8c" providerId="Windows Live" clId="Web-{A0AFAF1F-998F-416D-8375-AC63639A6F36}" dt="2022-09-29T13:01:51.640" v="779"/>
          <ac:spMkLst>
            <pc:docMk/>
            <pc:sldMk cId="385476320" sldId="330"/>
            <ac:spMk id="7" creationId="{55330A3C-A0C6-029F-C3DD-CD950DD7D173}"/>
          </ac:spMkLst>
        </pc:spChg>
        <pc:spChg chg="add mod">
          <ac:chgData name="Anne Sinzot" userId="d49840fd40232b8c" providerId="Windows Live" clId="Web-{A0AFAF1F-998F-416D-8375-AC63639A6F36}" dt="2022-09-29T13:06:39.881" v="814" actId="20577"/>
          <ac:spMkLst>
            <pc:docMk/>
            <pc:sldMk cId="385476320" sldId="330"/>
            <ac:spMk id="8" creationId="{28F44EFC-4529-C306-5FEF-7E1DE28E61E0}"/>
          </ac:spMkLst>
        </pc:spChg>
        <pc:spChg chg="del">
          <ac:chgData name="Anne Sinzot" userId="d49840fd40232b8c" providerId="Windows Live" clId="Web-{A0AFAF1F-998F-416D-8375-AC63639A6F36}" dt="2022-09-29T13:01:49.171" v="778"/>
          <ac:spMkLst>
            <pc:docMk/>
            <pc:sldMk cId="385476320" sldId="330"/>
            <ac:spMk id="9" creationId="{21FE9802-0031-95CA-2648-AC9B1DE4EFC3}"/>
          </ac:spMkLst>
        </pc:spChg>
        <pc:spChg chg="del">
          <ac:chgData name="Anne Sinzot" userId="d49840fd40232b8c" providerId="Windows Live" clId="Web-{A0AFAF1F-998F-416D-8375-AC63639A6F36}" dt="2022-09-29T13:01:53.531" v="780"/>
          <ac:spMkLst>
            <pc:docMk/>
            <pc:sldMk cId="385476320" sldId="330"/>
            <ac:spMk id="10" creationId="{B36F4DEC-B702-DF52-794A-A12F66BF4715}"/>
          </ac:spMkLst>
        </pc:spChg>
        <pc:spChg chg="add mod">
          <ac:chgData name="Anne Sinzot" userId="d49840fd40232b8c" providerId="Windows Live" clId="Web-{A0AFAF1F-998F-416D-8375-AC63639A6F36}" dt="2022-09-29T13:06:32.661" v="808" actId="1076"/>
          <ac:spMkLst>
            <pc:docMk/>
            <pc:sldMk cId="385476320" sldId="330"/>
            <ac:spMk id="12" creationId="{290D7497-657C-88B6-4598-F4099F53F4C5}"/>
          </ac:spMkLst>
        </pc:spChg>
        <pc:graphicFrameChg chg="del">
          <ac:chgData name="Anne Sinzot" userId="d49840fd40232b8c" providerId="Windows Live" clId="Web-{A0AFAF1F-998F-416D-8375-AC63639A6F36}" dt="2022-09-29T13:01:37.623" v="777"/>
          <ac:graphicFrameMkLst>
            <pc:docMk/>
            <pc:sldMk cId="385476320" sldId="330"/>
            <ac:graphicFrameMk id="5" creationId="{0452A03A-AFD1-0555-DC95-89A5387DC987}"/>
          </ac:graphicFrameMkLst>
        </pc:graphicFrameChg>
        <pc:picChg chg="add del mod">
          <ac:chgData name="Anne Sinzot" userId="d49840fd40232b8c" providerId="Windows Live" clId="Web-{A0AFAF1F-998F-416D-8375-AC63639A6F36}" dt="2022-09-29T13:09:15.861" v="818"/>
          <ac:picMkLst>
            <pc:docMk/>
            <pc:sldMk cId="385476320" sldId="330"/>
            <ac:picMk id="3" creationId="{84C44562-4BF0-D876-7BAE-D90FF492C24B}"/>
          </ac:picMkLst>
        </pc:picChg>
        <pc:picChg chg="add mod">
          <ac:chgData name="Anne Sinzot" userId="d49840fd40232b8c" providerId="Windows Live" clId="Web-{A0AFAF1F-998F-416D-8375-AC63639A6F36}" dt="2022-09-29T13:09:23.237" v="821" actId="14100"/>
          <ac:picMkLst>
            <pc:docMk/>
            <pc:sldMk cId="385476320" sldId="330"/>
            <ac:picMk id="14" creationId="{F9E39984-173E-00A9-26D0-42C686FA0D37}"/>
          </ac:picMkLst>
        </pc:picChg>
        <pc:cxnChg chg="add mod">
          <ac:chgData name="Anne Sinzot" userId="d49840fd40232b8c" providerId="Windows Live" clId="Web-{A0AFAF1F-998F-416D-8375-AC63639A6F36}" dt="2022-09-29T13:06:45.584" v="815" actId="1076"/>
          <ac:cxnSpMkLst>
            <pc:docMk/>
            <pc:sldMk cId="385476320" sldId="330"/>
            <ac:cxnSpMk id="11" creationId="{3CA5BB42-AE39-9187-B63E-6C8277313F27}"/>
          </ac:cxnSpMkLst>
        </pc:cxnChg>
        <pc:cxnChg chg="add mod">
          <ac:chgData name="Anne Sinzot" userId="d49840fd40232b8c" providerId="Windows Live" clId="Web-{A0AFAF1F-998F-416D-8375-AC63639A6F36}" dt="2022-09-29T13:06:53.100" v="817" actId="1076"/>
          <ac:cxnSpMkLst>
            <pc:docMk/>
            <pc:sldMk cId="385476320" sldId="330"/>
            <ac:cxnSpMk id="13" creationId="{91E6C346-3859-DEA6-34E2-D950EA5ABFEE}"/>
          </ac:cxnSpMkLst>
        </pc:cxnChg>
      </pc:sldChg>
    </pc:docChg>
  </pc:docChgLst>
  <pc:docChgLst>
    <pc:chgData name="Anne Sinzot" userId="d49840fd40232b8c" providerId="Windows Live" clId="Web-{FC440041-AF02-46C6-B924-A5F2F80DBB93}"/>
    <pc:docChg chg="modSld">
      <pc:chgData name="Anne Sinzot" userId="d49840fd40232b8c" providerId="Windows Live" clId="Web-{FC440041-AF02-46C6-B924-A5F2F80DBB93}" dt="2022-09-29T12:15:37.847" v="5" actId="14100"/>
      <pc:docMkLst>
        <pc:docMk/>
      </pc:docMkLst>
      <pc:sldChg chg="addSp modSp">
        <pc:chgData name="Anne Sinzot" userId="d49840fd40232b8c" providerId="Windows Live" clId="Web-{FC440041-AF02-46C6-B924-A5F2F80DBB93}" dt="2022-09-29T12:15:37.847" v="5" actId="14100"/>
        <pc:sldMkLst>
          <pc:docMk/>
          <pc:sldMk cId="646647281" sldId="327"/>
        </pc:sldMkLst>
        <pc:picChg chg="add mod">
          <ac:chgData name="Anne Sinzot" userId="d49840fd40232b8c" providerId="Windows Live" clId="Web-{FC440041-AF02-46C6-B924-A5F2F80DBB93}" dt="2022-09-29T12:15:37.847" v="5" actId="14100"/>
          <ac:picMkLst>
            <pc:docMk/>
            <pc:sldMk cId="646647281" sldId="327"/>
            <ac:picMk id="3" creationId="{EFCAFF2E-6E5C-826C-2D1B-AFBEEDCAAA07}"/>
          </ac:picMkLst>
        </pc:picChg>
      </pc:sldChg>
    </pc:docChg>
  </pc:docChgLst>
  <pc:docChgLst>
    <pc:chgData name="Simon Verelst" userId="56c4873c9a9026ae" providerId="LiveId" clId="{82E98A36-311C-4E9A-A248-EF667636BBF7}"/>
    <pc:docChg chg="modSld">
      <pc:chgData name="Simon Verelst" userId="56c4873c9a9026ae" providerId="LiveId" clId="{82E98A36-311C-4E9A-A248-EF667636BBF7}" dt="2022-10-03T08:38:43.484" v="5" actId="207"/>
      <pc:docMkLst>
        <pc:docMk/>
      </pc:docMkLst>
      <pc:sldChg chg="addSp modSp mod">
        <pc:chgData name="Simon Verelst" userId="56c4873c9a9026ae" providerId="LiveId" clId="{82E98A36-311C-4E9A-A248-EF667636BBF7}" dt="2022-10-03T08:38:43.484" v="5" actId="207"/>
        <pc:sldMkLst>
          <pc:docMk/>
          <pc:sldMk cId="1583157097" sldId="320"/>
        </pc:sldMkLst>
        <pc:spChg chg="add mod">
          <ac:chgData name="Simon Verelst" userId="56c4873c9a9026ae" providerId="LiveId" clId="{82E98A36-311C-4E9A-A248-EF667636BBF7}" dt="2022-10-03T08:38:24.533" v="2" actId="207"/>
          <ac:spMkLst>
            <pc:docMk/>
            <pc:sldMk cId="1583157097" sldId="320"/>
            <ac:spMk id="3" creationId="{AE228FF0-78BE-8A1A-5E5F-7A4705D11999}"/>
          </ac:spMkLst>
        </pc:spChg>
        <pc:spChg chg="add mod">
          <ac:chgData name="Simon Verelst" userId="56c4873c9a9026ae" providerId="LiveId" clId="{82E98A36-311C-4E9A-A248-EF667636BBF7}" dt="2022-10-03T08:38:43.484" v="5" actId="207"/>
          <ac:spMkLst>
            <pc:docMk/>
            <pc:sldMk cId="1583157097" sldId="320"/>
            <ac:spMk id="5" creationId="{6F7027A5-C5BD-1192-0AF3-A687AB6A6F6C}"/>
          </ac:spMkLst>
        </pc:spChg>
      </pc:sldChg>
    </pc:docChg>
  </pc:docChgLst>
  <pc:docChgLst>
    <pc:chgData userId="d49840fd40232b8c" providerId="LiveId" clId="{C462DD01-E4A4-4239-97B8-B5D79707997C}"/>
    <pc:docChg chg="undo custSel addSld delSld modSld">
      <pc:chgData name="" userId="d49840fd40232b8c" providerId="LiveId" clId="{C462DD01-E4A4-4239-97B8-B5D79707997C}" dt="2022-09-29T13:23:22.950" v="669"/>
      <pc:docMkLst>
        <pc:docMk/>
      </pc:docMkLst>
      <pc:sldChg chg="del">
        <pc:chgData name="" userId="d49840fd40232b8c" providerId="LiveId" clId="{C462DD01-E4A4-4239-97B8-B5D79707997C}" dt="2022-09-29T10:31:15.857" v="260" actId="2696"/>
        <pc:sldMkLst>
          <pc:docMk/>
          <pc:sldMk cId="509571321" sldId="257"/>
        </pc:sldMkLst>
      </pc:sldChg>
      <pc:sldChg chg="del">
        <pc:chgData name="" userId="d49840fd40232b8c" providerId="LiveId" clId="{C462DD01-E4A4-4239-97B8-B5D79707997C}" dt="2022-09-29T10:31:15.842" v="257" actId="2696"/>
        <pc:sldMkLst>
          <pc:docMk/>
          <pc:sldMk cId="1771619467" sldId="258"/>
        </pc:sldMkLst>
      </pc:sldChg>
      <pc:sldChg chg="del">
        <pc:chgData name="" userId="d49840fd40232b8c" providerId="LiveId" clId="{C462DD01-E4A4-4239-97B8-B5D79707997C}" dt="2022-09-29T10:31:15.888" v="262" actId="2696"/>
        <pc:sldMkLst>
          <pc:docMk/>
          <pc:sldMk cId="2109340004" sldId="259"/>
        </pc:sldMkLst>
      </pc:sldChg>
      <pc:sldChg chg="del">
        <pc:chgData name="" userId="d49840fd40232b8c" providerId="LiveId" clId="{C462DD01-E4A4-4239-97B8-B5D79707997C}" dt="2022-09-29T10:31:15.888" v="263" actId="2696"/>
        <pc:sldMkLst>
          <pc:docMk/>
          <pc:sldMk cId="3265004063" sldId="260"/>
        </pc:sldMkLst>
      </pc:sldChg>
      <pc:sldChg chg="del">
        <pc:chgData name="" userId="d49840fd40232b8c" providerId="LiveId" clId="{C462DD01-E4A4-4239-97B8-B5D79707997C}" dt="2022-09-29T10:31:18.626" v="265" actId="2696"/>
        <pc:sldMkLst>
          <pc:docMk/>
          <pc:sldMk cId="4197896627" sldId="261"/>
        </pc:sldMkLst>
      </pc:sldChg>
      <pc:sldChg chg="del">
        <pc:chgData name="" userId="d49840fd40232b8c" providerId="LiveId" clId="{C462DD01-E4A4-4239-97B8-B5D79707997C}" dt="2022-09-29T10:31:18.642" v="266" actId="2696"/>
        <pc:sldMkLst>
          <pc:docMk/>
          <pc:sldMk cId="1155740584" sldId="262"/>
        </pc:sldMkLst>
      </pc:sldChg>
      <pc:sldChg chg="del">
        <pc:chgData name="" userId="d49840fd40232b8c" providerId="LiveId" clId="{C462DD01-E4A4-4239-97B8-B5D79707997C}" dt="2022-09-29T10:31:15.888" v="261" actId="2696"/>
        <pc:sldMkLst>
          <pc:docMk/>
          <pc:sldMk cId="583569676" sldId="263"/>
        </pc:sldMkLst>
      </pc:sldChg>
      <pc:sldChg chg="del">
        <pc:chgData name="" userId="d49840fd40232b8c" providerId="LiveId" clId="{C462DD01-E4A4-4239-97B8-B5D79707997C}" dt="2022-09-29T10:31:15.803" v="255" actId="2696"/>
        <pc:sldMkLst>
          <pc:docMk/>
          <pc:sldMk cId="4226195700" sldId="275"/>
        </pc:sldMkLst>
      </pc:sldChg>
      <pc:sldChg chg="del">
        <pc:chgData name="" userId="d49840fd40232b8c" providerId="LiveId" clId="{C462DD01-E4A4-4239-97B8-B5D79707997C}" dt="2022-09-29T10:31:18.642" v="267" actId="2696"/>
        <pc:sldMkLst>
          <pc:docMk/>
          <pc:sldMk cId="548950236" sldId="276"/>
        </pc:sldMkLst>
      </pc:sldChg>
      <pc:sldChg chg="del">
        <pc:chgData name="" userId="d49840fd40232b8c" providerId="LiveId" clId="{C462DD01-E4A4-4239-97B8-B5D79707997C}" dt="2022-09-29T10:31:18.642" v="269" actId="2696"/>
        <pc:sldMkLst>
          <pc:docMk/>
          <pc:sldMk cId="4279903556" sldId="278"/>
        </pc:sldMkLst>
      </pc:sldChg>
      <pc:sldChg chg="del">
        <pc:chgData name="" userId="d49840fd40232b8c" providerId="LiveId" clId="{C462DD01-E4A4-4239-97B8-B5D79707997C}" dt="2022-09-29T10:31:18.648" v="271" actId="2696"/>
        <pc:sldMkLst>
          <pc:docMk/>
          <pc:sldMk cId="1619695879" sldId="280"/>
        </pc:sldMkLst>
      </pc:sldChg>
      <pc:sldChg chg="del">
        <pc:chgData name="" userId="d49840fd40232b8c" providerId="LiveId" clId="{C462DD01-E4A4-4239-97B8-B5D79707997C}" dt="2022-09-29T10:31:18.648" v="270" actId="2696"/>
        <pc:sldMkLst>
          <pc:docMk/>
          <pc:sldMk cId="1371583058" sldId="304"/>
        </pc:sldMkLst>
      </pc:sldChg>
      <pc:sldChg chg="del">
        <pc:chgData name="" userId="d49840fd40232b8c" providerId="LiveId" clId="{C462DD01-E4A4-4239-97B8-B5D79707997C}" dt="2022-09-29T10:31:15.803" v="256" actId="2696"/>
        <pc:sldMkLst>
          <pc:docMk/>
          <pc:sldMk cId="278845420" sldId="307"/>
        </pc:sldMkLst>
      </pc:sldChg>
      <pc:sldChg chg="del">
        <pc:chgData name="" userId="d49840fd40232b8c" providerId="LiveId" clId="{C462DD01-E4A4-4239-97B8-B5D79707997C}" dt="2022-09-29T10:31:18.648" v="272" actId="2696"/>
        <pc:sldMkLst>
          <pc:docMk/>
          <pc:sldMk cId="3498934421" sldId="310"/>
        </pc:sldMkLst>
      </pc:sldChg>
      <pc:sldChg chg="del">
        <pc:chgData name="" userId="d49840fd40232b8c" providerId="LiveId" clId="{C462DD01-E4A4-4239-97B8-B5D79707997C}" dt="2022-09-29T10:31:15.842" v="258" actId="2696"/>
        <pc:sldMkLst>
          <pc:docMk/>
          <pc:sldMk cId="2989021696" sldId="311"/>
        </pc:sldMkLst>
      </pc:sldChg>
      <pc:sldChg chg="del">
        <pc:chgData name="" userId="d49840fd40232b8c" providerId="LiveId" clId="{C462DD01-E4A4-4239-97B8-B5D79707997C}" dt="2022-09-29T10:31:15.842" v="259" actId="2696"/>
        <pc:sldMkLst>
          <pc:docMk/>
          <pc:sldMk cId="2131230067" sldId="312"/>
        </pc:sldMkLst>
      </pc:sldChg>
      <pc:sldChg chg="del">
        <pc:chgData name="" userId="d49840fd40232b8c" providerId="LiveId" clId="{C462DD01-E4A4-4239-97B8-B5D79707997C}" dt="2022-09-29T10:31:15.888" v="264" actId="2696"/>
        <pc:sldMkLst>
          <pc:docMk/>
          <pc:sldMk cId="3431159057" sldId="313"/>
        </pc:sldMkLst>
      </pc:sldChg>
      <pc:sldChg chg="addSp delSp modSp">
        <pc:chgData name="" userId="d49840fd40232b8c" providerId="LiveId" clId="{C462DD01-E4A4-4239-97B8-B5D79707997C}" dt="2022-09-29T10:15:07.436" v="8" actId="1076"/>
        <pc:sldMkLst>
          <pc:docMk/>
          <pc:sldMk cId="1206143359" sldId="316"/>
        </pc:sldMkLst>
        <pc:picChg chg="mod ord modCrop">
          <ac:chgData name="" userId="d49840fd40232b8c" providerId="LiveId" clId="{C462DD01-E4A4-4239-97B8-B5D79707997C}" dt="2022-09-29T10:14:53.899" v="4" actId="167"/>
          <ac:picMkLst>
            <pc:docMk/>
            <pc:sldMk cId="1206143359" sldId="316"/>
            <ac:picMk id="3" creationId="{3F969EFA-F285-C915-134C-6ABD28350226}"/>
          </ac:picMkLst>
        </pc:picChg>
        <pc:picChg chg="add mod">
          <ac:chgData name="" userId="d49840fd40232b8c" providerId="LiveId" clId="{C462DD01-E4A4-4239-97B8-B5D79707997C}" dt="2022-09-29T10:14:59.381" v="5" actId="571"/>
          <ac:picMkLst>
            <pc:docMk/>
            <pc:sldMk cId="1206143359" sldId="316"/>
            <ac:picMk id="8" creationId="{D6FCED59-049D-4A9A-BCB3-761CE81FAA21}"/>
          </ac:picMkLst>
        </pc:picChg>
        <pc:picChg chg="mod">
          <ac:chgData name="" userId="d49840fd40232b8c" providerId="LiveId" clId="{C462DD01-E4A4-4239-97B8-B5D79707997C}" dt="2022-09-29T10:15:07.436" v="8" actId="1076"/>
          <ac:picMkLst>
            <pc:docMk/>
            <pc:sldMk cId="1206143359" sldId="316"/>
            <ac:picMk id="17" creationId="{7C21586F-EE4B-4886-BFC9-BF34074106CC}"/>
          </ac:picMkLst>
        </pc:picChg>
        <pc:picChg chg="del">
          <ac:chgData name="" userId="d49840fd40232b8c" providerId="LiveId" clId="{C462DD01-E4A4-4239-97B8-B5D79707997C}" dt="2022-09-29T10:15:01.840" v="6" actId="478"/>
          <ac:picMkLst>
            <pc:docMk/>
            <pc:sldMk cId="1206143359" sldId="316"/>
            <ac:picMk id="18" creationId="{D8B22208-E801-4C95-AE7C-F19F4B372C49}"/>
          </ac:picMkLst>
        </pc:picChg>
        <pc:picChg chg="mod">
          <ac:chgData name="" userId="d49840fd40232b8c" providerId="LiveId" clId="{C462DD01-E4A4-4239-97B8-B5D79707997C}" dt="2022-09-29T10:15:04.627" v="7" actId="1076"/>
          <ac:picMkLst>
            <pc:docMk/>
            <pc:sldMk cId="1206143359" sldId="316"/>
            <ac:picMk id="19" creationId="{FC3E17A3-D396-4C1C-8B6E-E570EC11F674}"/>
          </ac:picMkLst>
        </pc:picChg>
      </pc:sldChg>
      <pc:sldChg chg="modSp">
        <pc:chgData name="" userId="d49840fd40232b8c" providerId="LiveId" clId="{C462DD01-E4A4-4239-97B8-B5D79707997C}" dt="2022-09-29T10:26:37.868" v="254" actId="20577"/>
        <pc:sldMkLst>
          <pc:docMk/>
          <pc:sldMk cId="353488274" sldId="319"/>
        </pc:sldMkLst>
        <pc:spChg chg="mod">
          <ac:chgData name="" userId="d49840fd40232b8c" providerId="LiveId" clId="{C462DD01-E4A4-4239-97B8-B5D79707997C}" dt="2022-09-29T10:26:37.868" v="254" actId="20577"/>
          <ac:spMkLst>
            <pc:docMk/>
            <pc:sldMk cId="353488274" sldId="319"/>
            <ac:spMk id="2" creationId="{2481A2CF-51D0-454B-9382-16057DC2E19F}"/>
          </ac:spMkLst>
        </pc:spChg>
        <pc:graphicFrameChg chg="modGraphic">
          <ac:chgData name="" userId="d49840fd40232b8c" providerId="LiveId" clId="{C462DD01-E4A4-4239-97B8-B5D79707997C}" dt="2022-09-29T10:25:40.665" v="239" actId="20577"/>
          <ac:graphicFrameMkLst>
            <pc:docMk/>
            <pc:sldMk cId="353488274" sldId="319"/>
            <ac:graphicFrameMk id="7" creationId="{9BB95712-F486-4B46-AE30-DA602AE79539}"/>
          </ac:graphicFrameMkLst>
        </pc:graphicFrameChg>
      </pc:sldChg>
      <pc:sldChg chg="addSp modSp">
        <pc:chgData name="" userId="d49840fd40232b8c" providerId="LiveId" clId="{C462DD01-E4A4-4239-97B8-B5D79707997C}" dt="2022-09-29T10:46:49.401" v="386" actId="207"/>
        <pc:sldMkLst>
          <pc:docMk/>
          <pc:sldMk cId="1583157097" sldId="320"/>
        </pc:sldMkLst>
        <pc:spChg chg="add mod">
          <ac:chgData name="" userId="d49840fd40232b8c" providerId="LiveId" clId="{C462DD01-E4A4-4239-97B8-B5D79707997C}" dt="2022-09-29T10:46:49.401" v="386" actId="207"/>
          <ac:spMkLst>
            <pc:docMk/>
            <pc:sldMk cId="1583157097" sldId="320"/>
            <ac:spMk id="6" creationId="{79653EDA-4949-44B9-9A1F-B5872D8C8050}"/>
          </ac:spMkLst>
        </pc:spChg>
      </pc:sldChg>
      <pc:sldChg chg="modSp">
        <pc:chgData name="" userId="d49840fd40232b8c" providerId="LiveId" clId="{C462DD01-E4A4-4239-97B8-B5D79707997C}" dt="2022-09-29T10:45:32.822" v="359" actId="1076"/>
        <pc:sldMkLst>
          <pc:docMk/>
          <pc:sldMk cId="3063398987" sldId="321"/>
        </pc:sldMkLst>
        <pc:spChg chg="mod">
          <ac:chgData name="" userId="d49840fd40232b8c" providerId="LiveId" clId="{C462DD01-E4A4-4239-97B8-B5D79707997C}" dt="2022-09-29T10:45:25.180" v="358" actId="20577"/>
          <ac:spMkLst>
            <pc:docMk/>
            <pc:sldMk cId="3063398987" sldId="321"/>
            <ac:spMk id="5" creationId="{379836B3-3721-44F3-B8BE-0ADF5FA2203A}"/>
          </ac:spMkLst>
        </pc:spChg>
        <pc:spChg chg="mod">
          <ac:chgData name="" userId="d49840fd40232b8c" providerId="LiveId" clId="{C462DD01-E4A4-4239-97B8-B5D79707997C}" dt="2022-09-29T10:45:32.822" v="359" actId="1076"/>
          <ac:spMkLst>
            <pc:docMk/>
            <pc:sldMk cId="3063398987" sldId="321"/>
            <ac:spMk id="6" creationId="{775A9E2C-0370-42C1-8D82-D48F79202E7A}"/>
          </ac:spMkLst>
        </pc:spChg>
        <pc:spChg chg="mod">
          <ac:chgData name="" userId="d49840fd40232b8c" providerId="LiveId" clId="{C462DD01-E4A4-4239-97B8-B5D79707997C}" dt="2022-09-29T10:45:32.822" v="359" actId="1076"/>
          <ac:spMkLst>
            <pc:docMk/>
            <pc:sldMk cId="3063398987" sldId="321"/>
            <ac:spMk id="7" creationId="{B766EFD2-7250-4D3C-B57A-529140D80D2D}"/>
          </ac:spMkLst>
        </pc:spChg>
        <pc:spChg chg="mod">
          <ac:chgData name="" userId="d49840fd40232b8c" providerId="LiveId" clId="{C462DD01-E4A4-4239-97B8-B5D79707997C}" dt="2022-09-29T10:45:32.822" v="359" actId="1076"/>
          <ac:spMkLst>
            <pc:docMk/>
            <pc:sldMk cId="3063398987" sldId="321"/>
            <ac:spMk id="9" creationId="{F5F4191D-300E-4840-BA0F-3D1CBBE64B92}"/>
          </ac:spMkLst>
        </pc:spChg>
      </pc:sldChg>
      <pc:sldChg chg="del">
        <pc:chgData name="" userId="d49840fd40232b8c" providerId="LiveId" clId="{C462DD01-E4A4-4239-97B8-B5D79707997C}" dt="2022-09-29T10:31:21.570" v="273" actId="2696"/>
        <pc:sldMkLst>
          <pc:docMk/>
          <pc:sldMk cId="151191398" sldId="323"/>
        </pc:sldMkLst>
      </pc:sldChg>
      <pc:sldChg chg="addSp delSp modSp">
        <pc:chgData name="" userId="d49840fd40232b8c" providerId="LiveId" clId="{C462DD01-E4A4-4239-97B8-B5D79707997C}" dt="2022-09-29T13:23:22.950" v="669"/>
        <pc:sldMkLst>
          <pc:docMk/>
          <pc:sldMk cId="646647281" sldId="327"/>
        </pc:sldMkLst>
        <pc:spChg chg="mod">
          <ac:chgData name="" userId="d49840fd40232b8c" providerId="LiveId" clId="{C462DD01-E4A4-4239-97B8-B5D79707997C}" dt="2022-09-29T13:23:22.950" v="669"/>
          <ac:spMkLst>
            <pc:docMk/>
            <pc:sldMk cId="646647281" sldId="327"/>
            <ac:spMk id="2" creationId="{A39CCF48-AAE4-4425-85F4-4F90C9C6D6D3}"/>
          </ac:spMkLst>
        </pc:spChg>
        <pc:spChg chg="add mod">
          <ac:chgData name="" userId="d49840fd40232b8c" providerId="LiveId" clId="{C462DD01-E4A4-4239-97B8-B5D79707997C}" dt="2022-09-29T13:21:45.340" v="599" actId="1076"/>
          <ac:spMkLst>
            <pc:docMk/>
            <pc:sldMk cId="646647281" sldId="327"/>
            <ac:spMk id="5" creationId="{5FDC30C6-B668-4205-BE14-7C836138D7D7}"/>
          </ac:spMkLst>
        </pc:spChg>
        <pc:picChg chg="del">
          <ac:chgData name="" userId="d49840fd40232b8c" providerId="LiveId" clId="{C462DD01-E4A4-4239-97B8-B5D79707997C}" dt="2022-09-29T13:20:25.716" v="489" actId="478"/>
          <ac:picMkLst>
            <pc:docMk/>
            <pc:sldMk cId="646647281" sldId="327"/>
            <ac:picMk id="3" creationId="{EFCAFF2E-6E5C-826C-2D1B-AFBEEDCAAA07}"/>
          </ac:picMkLst>
        </pc:picChg>
      </pc:sldChg>
      <pc:sldChg chg="addSp delSp modSp">
        <pc:chgData name="" userId="d49840fd40232b8c" providerId="LiveId" clId="{C462DD01-E4A4-4239-97B8-B5D79707997C}" dt="2022-09-29T13:12:53.157" v="487" actId="571"/>
        <pc:sldMkLst>
          <pc:docMk/>
          <pc:sldMk cId="385476320" sldId="330"/>
        </pc:sldMkLst>
        <pc:spChg chg="del">
          <ac:chgData name="" userId="d49840fd40232b8c" providerId="LiveId" clId="{C462DD01-E4A4-4239-97B8-B5D79707997C}" dt="2022-09-29T13:10:57.721" v="434" actId="478"/>
          <ac:spMkLst>
            <pc:docMk/>
            <pc:sldMk cId="385476320" sldId="330"/>
            <ac:spMk id="8" creationId="{28F44EFC-4529-C306-5FEF-7E1DE28E61E0}"/>
          </ac:spMkLst>
        </pc:spChg>
        <pc:spChg chg="add mod">
          <ac:chgData name="" userId="d49840fd40232b8c" providerId="LiveId" clId="{C462DD01-E4A4-4239-97B8-B5D79707997C}" dt="2022-09-29T13:11:27.256" v="452" actId="20577"/>
          <ac:spMkLst>
            <pc:docMk/>
            <pc:sldMk cId="385476320" sldId="330"/>
            <ac:spMk id="9" creationId="{82DAF23A-4A46-4C31-90EB-5D1D7E296AFB}"/>
          </ac:spMkLst>
        </pc:spChg>
        <pc:spChg chg="add mod">
          <ac:chgData name="" userId="d49840fd40232b8c" providerId="LiveId" clId="{C462DD01-E4A4-4239-97B8-B5D79707997C}" dt="2022-09-29T13:12:10.615" v="480" actId="20577"/>
          <ac:spMkLst>
            <pc:docMk/>
            <pc:sldMk cId="385476320" sldId="330"/>
            <ac:spMk id="10" creationId="{BF6931DF-4D7E-4275-B21D-FD4DDE1B6AB4}"/>
          </ac:spMkLst>
        </pc:spChg>
        <pc:spChg chg="mod">
          <ac:chgData name="" userId="d49840fd40232b8c" providerId="LiveId" clId="{C462DD01-E4A4-4239-97B8-B5D79707997C}" dt="2022-09-29T13:10:55.061" v="433" actId="1076"/>
          <ac:spMkLst>
            <pc:docMk/>
            <pc:sldMk cId="385476320" sldId="330"/>
            <ac:spMk id="12" creationId="{290D7497-657C-88B6-4598-F4099F53F4C5}"/>
          </ac:spMkLst>
        </pc:spChg>
        <pc:spChg chg="add mod">
          <ac:chgData name="" userId="d49840fd40232b8c" providerId="LiveId" clId="{C462DD01-E4A4-4239-97B8-B5D79707997C}" dt="2022-09-29T13:12:33.984" v="484" actId="207"/>
          <ac:spMkLst>
            <pc:docMk/>
            <pc:sldMk cId="385476320" sldId="330"/>
            <ac:spMk id="15" creationId="{E44E96B9-B489-4563-ACF5-98D408D5799E}"/>
          </ac:spMkLst>
        </pc:spChg>
        <pc:spChg chg="add mod">
          <ac:chgData name="" userId="d49840fd40232b8c" providerId="LiveId" clId="{C462DD01-E4A4-4239-97B8-B5D79707997C}" dt="2022-09-29T13:12:49.309" v="486" actId="207"/>
          <ac:spMkLst>
            <pc:docMk/>
            <pc:sldMk cId="385476320" sldId="330"/>
            <ac:spMk id="16" creationId="{5F37BDE1-DBAC-4B45-8246-92E8AB0843B0}"/>
          </ac:spMkLst>
        </pc:spChg>
        <pc:spChg chg="add mod">
          <ac:chgData name="" userId="d49840fd40232b8c" providerId="LiveId" clId="{C462DD01-E4A4-4239-97B8-B5D79707997C}" dt="2022-09-29T13:12:53.157" v="487" actId="571"/>
          <ac:spMkLst>
            <pc:docMk/>
            <pc:sldMk cId="385476320" sldId="330"/>
            <ac:spMk id="17" creationId="{1F2DB03E-6BED-4112-8181-66B3B08AAF98}"/>
          </ac:spMkLst>
        </pc:spChg>
        <pc:picChg chg="mod modCrop">
          <ac:chgData name="" userId="d49840fd40232b8c" providerId="LiveId" clId="{C462DD01-E4A4-4239-97B8-B5D79707997C}" dt="2022-09-29T13:10:04.745" v="390" actId="14100"/>
          <ac:picMkLst>
            <pc:docMk/>
            <pc:sldMk cId="385476320" sldId="330"/>
            <ac:picMk id="14" creationId="{F9E39984-173E-00A9-26D0-42C686FA0D37}"/>
          </ac:picMkLst>
        </pc:picChg>
        <pc:cxnChg chg="del">
          <ac:chgData name="" userId="d49840fd40232b8c" providerId="LiveId" clId="{C462DD01-E4A4-4239-97B8-B5D79707997C}" dt="2022-09-29T13:10:09.759" v="392" actId="478"/>
          <ac:cxnSpMkLst>
            <pc:docMk/>
            <pc:sldMk cId="385476320" sldId="330"/>
            <ac:cxnSpMk id="11" creationId="{3CA5BB42-AE39-9187-B63E-6C8277313F27}"/>
          </ac:cxnSpMkLst>
        </pc:cxnChg>
        <pc:cxnChg chg="del">
          <ac:chgData name="" userId="d49840fd40232b8c" providerId="LiveId" clId="{C462DD01-E4A4-4239-97B8-B5D79707997C}" dt="2022-09-29T13:10:08.565" v="391" actId="478"/>
          <ac:cxnSpMkLst>
            <pc:docMk/>
            <pc:sldMk cId="385476320" sldId="330"/>
            <ac:cxnSpMk id="13" creationId="{91E6C346-3859-DEA6-34E2-D950EA5ABFEE}"/>
          </ac:cxnSpMkLst>
        </pc:cxnChg>
      </pc:sldChg>
      <pc:sldChg chg="add">
        <pc:chgData name="" userId="d49840fd40232b8c" providerId="LiveId" clId="{C462DD01-E4A4-4239-97B8-B5D79707997C}" dt="2022-09-29T13:20:22.210" v="488"/>
        <pc:sldMkLst>
          <pc:docMk/>
          <pc:sldMk cId="3597360277" sldId="331"/>
        </pc:sldMkLst>
      </pc:sldChg>
      <pc:sldChg chg="modSp add">
        <pc:chgData name="" userId="d49840fd40232b8c" providerId="LiveId" clId="{C462DD01-E4A4-4239-97B8-B5D79707997C}" dt="2022-09-29T13:23:12.734" v="667" actId="5793"/>
        <pc:sldMkLst>
          <pc:docMk/>
          <pc:sldMk cId="1565058357" sldId="332"/>
        </pc:sldMkLst>
        <pc:spChg chg="mod">
          <ac:chgData name="" userId="d49840fd40232b8c" providerId="LiveId" clId="{C462DD01-E4A4-4239-97B8-B5D79707997C}" dt="2022-09-29T13:23:12.734" v="667" actId="5793"/>
          <ac:spMkLst>
            <pc:docMk/>
            <pc:sldMk cId="1565058357" sldId="332"/>
            <ac:spMk id="2" creationId="{A39CCF48-AAE4-4425-85F4-4F90C9C6D6D3}"/>
          </ac:spMkLst>
        </pc:spChg>
        <pc:spChg chg="mod">
          <ac:chgData name="" userId="d49840fd40232b8c" providerId="LiveId" clId="{C462DD01-E4A4-4239-97B8-B5D79707997C}" dt="2022-09-29T13:22:12.515" v="630" actId="20577"/>
          <ac:spMkLst>
            <pc:docMk/>
            <pc:sldMk cId="1565058357" sldId="332"/>
            <ac:spMk id="5" creationId="{5FDC30C6-B668-4205-BE14-7C836138D7D7}"/>
          </ac:spMkLst>
        </pc:spChg>
      </pc:sldChg>
      <pc:sldMasterChg chg="delSldLayout">
        <pc:chgData name="" userId="d49840fd40232b8c" providerId="LiveId" clId="{C462DD01-E4A4-4239-97B8-B5D79707997C}" dt="2022-09-29T10:31:18.642" v="268" actId="2696"/>
        <pc:sldMasterMkLst>
          <pc:docMk/>
          <pc:sldMasterMk cId="4208408938" sldId="2147483650"/>
        </pc:sldMasterMkLst>
        <pc:sldLayoutChg chg="del">
          <pc:chgData name="" userId="d49840fd40232b8c" providerId="LiveId" clId="{C462DD01-E4A4-4239-97B8-B5D79707997C}" dt="2022-09-29T10:31:18.642" v="268" actId="2696"/>
          <pc:sldLayoutMkLst>
            <pc:docMk/>
            <pc:sldMasterMk cId="4208408938" sldId="2147483650"/>
            <pc:sldLayoutMk cId="3263555188" sldId="214748367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F5C93-98A1-491F-B521-F5D46F8A5E8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5DAC4-8469-4688-AADE-ACD2D5D1AECC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aseline="0"/>
            <a:t>1) Caractérisation de la situation du quartier</a:t>
          </a:r>
          <a:endParaRPr lang="en-US"/>
        </a:p>
      </dgm:t>
    </dgm:pt>
    <dgm:pt modelId="{612C357E-1E09-493B-9E3F-3FDBF50A26E5}" type="parTrans" cxnId="{5DF42948-3F0A-4E4A-A56E-FDAB8F93EE5F}">
      <dgm:prSet/>
      <dgm:spPr/>
      <dgm:t>
        <a:bodyPr/>
        <a:lstStyle/>
        <a:p>
          <a:endParaRPr lang="en-US"/>
        </a:p>
      </dgm:t>
    </dgm:pt>
    <dgm:pt modelId="{5D72C3AD-B945-4121-9BC3-13A0040DDE24}" type="sibTrans" cxnId="{5DF42948-3F0A-4E4A-A56E-FDAB8F93EE5F}">
      <dgm:prSet/>
      <dgm:spPr/>
      <dgm:t>
        <a:bodyPr/>
        <a:lstStyle/>
        <a:p>
          <a:endParaRPr lang="en-US"/>
        </a:p>
      </dgm:t>
    </dgm:pt>
    <dgm:pt modelId="{A1783E9A-E6EE-4C01-AE89-D3AC6DCE12C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aseline="0"/>
            <a:t>2) </a:t>
          </a:r>
          <a:r>
            <a:rPr lang="fr-FR" baseline="0">
              <a:latin typeface="Calibri Light" panose="020F0302020204030204"/>
            </a:rPr>
            <a:t>Diagnostic à</a:t>
          </a:r>
          <a:r>
            <a:rPr lang="fr-FR" baseline="0"/>
            <a:t> l’échelle du quartier</a:t>
          </a:r>
          <a:endParaRPr lang="en-US"/>
        </a:p>
      </dgm:t>
    </dgm:pt>
    <dgm:pt modelId="{E6C4232C-C46D-49EB-845E-BF00A7BF0280}" type="parTrans" cxnId="{1E82536E-FA63-43FD-953B-1EA9A5341361}">
      <dgm:prSet/>
      <dgm:spPr/>
      <dgm:t>
        <a:bodyPr/>
        <a:lstStyle/>
        <a:p>
          <a:endParaRPr lang="en-US"/>
        </a:p>
      </dgm:t>
    </dgm:pt>
    <dgm:pt modelId="{1F23B502-3D14-4BA7-A01A-377B35132A47}" type="sibTrans" cxnId="{1E82536E-FA63-43FD-953B-1EA9A5341361}">
      <dgm:prSet/>
      <dgm:spPr/>
      <dgm:t>
        <a:bodyPr/>
        <a:lstStyle/>
        <a:p>
          <a:endParaRPr lang="en-US"/>
        </a:p>
      </dgm:t>
    </dgm:pt>
    <dgm:pt modelId="{4948B0B8-EDF7-478B-B696-4763C981D9F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aseline="0"/>
            <a:t>3) Identification et priorisations des actions</a:t>
          </a:r>
          <a:r>
            <a:rPr lang="fr-FR" baseline="0">
              <a:latin typeface="Calibri Light" panose="020F0302020204030204"/>
            </a:rPr>
            <a:t> </a:t>
          </a:r>
          <a:endParaRPr lang="en-US"/>
        </a:p>
      </dgm:t>
    </dgm:pt>
    <dgm:pt modelId="{81AAF2FF-E7BE-4554-8586-8312A1E40E9A}" type="parTrans" cxnId="{C22F01C4-9313-4F50-87DD-B8D39891DDE6}">
      <dgm:prSet/>
      <dgm:spPr/>
      <dgm:t>
        <a:bodyPr/>
        <a:lstStyle/>
        <a:p>
          <a:endParaRPr lang="en-US"/>
        </a:p>
      </dgm:t>
    </dgm:pt>
    <dgm:pt modelId="{33E72910-22E9-4D1F-8DC8-25FEBB624198}" type="sibTrans" cxnId="{C22F01C4-9313-4F50-87DD-B8D39891DDE6}">
      <dgm:prSet/>
      <dgm:spPr/>
      <dgm:t>
        <a:bodyPr/>
        <a:lstStyle/>
        <a:p>
          <a:endParaRPr lang="en-US"/>
        </a:p>
      </dgm:t>
    </dgm:pt>
    <dgm:pt modelId="{160E49B3-127F-404B-873C-42232B28FA54}" type="pres">
      <dgm:prSet presAssocID="{87FF5C93-98A1-491F-B521-F5D46F8A5E8F}" presName="root" presStyleCnt="0">
        <dgm:presLayoutVars>
          <dgm:dir/>
          <dgm:resizeHandles val="exact"/>
        </dgm:presLayoutVars>
      </dgm:prSet>
      <dgm:spPr/>
    </dgm:pt>
    <dgm:pt modelId="{A80F891F-3871-42BF-B2D6-A0815B78699F}" type="pres">
      <dgm:prSet presAssocID="{E135DAC4-8469-4688-AADE-ACD2D5D1AECC}" presName="compNode" presStyleCnt="0"/>
      <dgm:spPr/>
    </dgm:pt>
    <dgm:pt modelId="{57DB19BF-9E6A-462B-9A6D-F94D6252EFB2}" type="pres">
      <dgm:prSet presAssocID="{E135DAC4-8469-4688-AADE-ACD2D5D1AECC}" presName="bgRect" presStyleLbl="bgShp" presStyleIdx="0" presStyleCnt="3"/>
      <dgm:spPr/>
    </dgm:pt>
    <dgm:pt modelId="{06B45947-8CD5-4424-AB04-88FA5DFE2B15}" type="pres">
      <dgm:prSet presAssocID="{E135DAC4-8469-4688-AADE-ACD2D5D1AE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son"/>
        </a:ext>
      </dgm:extLst>
    </dgm:pt>
    <dgm:pt modelId="{C684E99C-4136-4B8D-87B7-F9FFE94F9966}" type="pres">
      <dgm:prSet presAssocID="{E135DAC4-8469-4688-AADE-ACD2D5D1AECC}" presName="spaceRect" presStyleCnt="0"/>
      <dgm:spPr/>
    </dgm:pt>
    <dgm:pt modelId="{136DD154-2A85-4DFF-A4FF-47E8BDF2C245}" type="pres">
      <dgm:prSet presAssocID="{E135DAC4-8469-4688-AADE-ACD2D5D1AECC}" presName="parTx" presStyleLbl="revTx" presStyleIdx="0" presStyleCnt="3">
        <dgm:presLayoutVars>
          <dgm:chMax val="0"/>
          <dgm:chPref val="0"/>
        </dgm:presLayoutVars>
      </dgm:prSet>
      <dgm:spPr/>
    </dgm:pt>
    <dgm:pt modelId="{42B46C69-4D73-4E25-9647-FCDC0D0A5DD4}" type="pres">
      <dgm:prSet presAssocID="{5D72C3AD-B945-4121-9BC3-13A0040DDE24}" presName="sibTrans" presStyleCnt="0"/>
      <dgm:spPr/>
    </dgm:pt>
    <dgm:pt modelId="{DDA18941-8F43-455D-961C-B2627A322A71}" type="pres">
      <dgm:prSet presAssocID="{A1783E9A-E6EE-4C01-AE89-D3AC6DCE12C4}" presName="compNode" presStyleCnt="0"/>
      <dgm:spPr/>
    </dgm:pt>
    <dgm:pt modelId="{8A671D13-4AB6-4590-A957-7B1EA17593AF}" type="pres">
      <dgm:prSet presAssocID="{A1783E9A-E6EE-4C01-AE89-D3AC6DCE12C4}" presName="bgRect" presStyleLbl="bgShp" presStyleIdx="1" presStyleCnt="3"/>
      <dgm:spPr/>
    </dgm:pt>
    <dgm:pt modelId="{A393A7CC-FB5B-4D25-ABBF-37A719B2B92C}" type="pres">
      <dgm:prSet presAssocID="{A1783E9A-E6EE-4C01-AE89-D3AC6DCE12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E46E5844-220C-434C-A95C-5E5BFDF96E82}" type="pres">
      <dgm:prSet presAssocID="{A1783E9A-E6EE-4C01-AE89-D3AC6DCE12C4}" presName="spaceRect" presStyleCnt="0"/>
      <dgm:spPr/>
    </dgm:pt>
    <dgm:pt modelId="{43350A71-CE4D-4FA7-BBFE-E21DB0CFC3C5}" type="pres">
      <dgm:prSet presAssocID="{A1783E9A-E6EE-4C01-AE89-D3AC6DCE12C4}" presName="parTx" presStyleLbl="revTx" presStyleIdx="1" presStyleCnt="3">
        <dgm:presLayoutVars>
          <dgm:chMax val="0"/>
          <dgm:chPref val="0"/>
        </dgm:presLayoutVars>
      </dgm:prSet>
      <dgm:spPr/>
    </dgm:pt>
    <dgm:pt modelId="{83025DD3-7EA0-4013-916D-B308B0E0AEA5}" type="pres">
      <dgm:prSet presAssocID="{1F23B502-3D14-4BA7-A01A-377B35132A47}" presName="sibTrans" presStyleCnt="0"/>
      <dgm:spPr/>
    </dgm:pt>
    <dgm:pt modelId="{DDDC7885-72A6-4864-A928-4DFA76916A2F}" type="pres">
      <dgm:prSet presAssocID="{4948B0B8-EDF7-478B-B696-4763C981D9FA}" presName="compNode" presStyleCnt="0"/>
      <dgm:spPr/>
    </dgm:pt>
    <dgm:pt modelId="{0543E947-7E67-4564-933C-3B695EA07BE4}" type="pres">
      <dgm:prSet presAssocID="{4948B0B8-EDF7-478B-B696-4763C981D9FA}" presName="bgRect" presStyleLbl="bgShp" presStyleIdx="2" presStyleCnt="3"/>
      <dgm:spPr/>
    </dgm:pt>
    <dgm:pt modelId="{0B54AA19-7217-436E-987A-9173B68DFE60}" type="pres">
      <dgm:prSet presAssocID="{4948B0B8-EDF7-478B-B696-4763C981D9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55917B45-9A99-47E8-98AF-B95C400CB943}" type="pres">
      <dgm:prSet presAssocID="{4948B0B8-EDF7-478B-B696-4763C981D9FA}" presName="spaceRect" presStyleCnt="0"/>
      <dgm:spPr/>
    </dgm:pt>
    <dgm:pt modelId="{98DD35FB-4D91-41DF-A9AA-77281F2A7217}" type="pres">
      <dgm:prSet presAssocID="{4948B0B8-EDF7-478B-B696-4763C981D9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D22875E-17A9-4DC0-9046-464E31AC35C0}" type="presOf" srcId="{A1783E9A-E6EE-4C01-AE89-D3AC6DCE12C4}" destId="{43350A71-CE4D-4FA7-BBFE-E21DB0CFC3C5}" srcOrd="0" destOrd="0" presId="urn:microsoft.com/office/officeart/2018/2/layout/IconVerticalSolidList"/>
    <dgm:cxn modelId="{5DF42948-3F0A-4E4A-A56E-FDAB8F93EE5F}" srcId="{87FF5C93-98A1-491F-B521-F5D46F8A5E8F}" destId="{E135DAC4-8469-4688-AADE-ACD2D5D1AECC}" srcOrd="0" destOrd="0" parTransId="{612C357E-1E09-493B-9E3F-3FDBF50A26E5}" sibTransId="{5D72C3AD-B945-4121-9BC3-13A0040DDE24}"/>
    <dgm:cxn modelId="{1E82536E-FA63-43FD-953B-1EA9A5341361}" srcId="{87FF5C93-98A1-491F-B521-F5D46F8A5E8F}" destId="{A1783E9A-E6EE-4C01-AE89-D3AC6DCE12C4}" srcOrd="1" destOrd="0" parTransId="{E6C4232C-C46D-49EB-845E-BF00A7BF0280}" sibTransId="{1F23B502-3D14-4BA7-A01A-377B35132A47}"/>
    <dgm:cxn modelId="{3BF9F4A3-65D4-4B82-95B2-FC90C877D9E5}" type="presOf" srcId="{4948B0B8-EDF7-478B-B696-4763C981D9FA}" destId="{98DD35FB-4D91-41DF-A9AA-77281F2A7217}" srcOrd="0" destOrd="0" presId="urn:microsoft.com/office/officeart/2018/2/layout/IconVerticalSolidList"/>
    <dgm:cxn modelId="{C22F01C4-9313-4F50-87DD-B8D39891DDE6}" srcId="{87FF5C93-98A1-491F-B521-F5D46F8A5E8F}" destId="{4948B0B8-EDF7-478B-B696-4763C981D9FA}" srcOrd="2" destOrd="0" parTransId="{81AAF2FF-E7BE-4554-8586-8312A1E40E9A}" sibTransId="{33E72910-22E9-4D1F-8DC8-25FEBB624198}"/>
    <dgm:cxn modelId="{51CF2BCF-C8B6-4682-B209-D80239D742D5}" type="presOf" srcId="{E135DAC4-8469-4688-AADE-ACD2D5D1AECC}" destId="{136DD154-2A85-4DFF-A4FF-47E8BDF2C245}" srcOrd="0" destOrd="0" presId="urn:microsoft.com/office/officeart/2018/2/layout/IconVerticalSolidList"/>
    <dgm:cxn modelId="{894B43F8-03BF-4B36-896A-E418692A39E9}" type="presOf" srcId="{87FF5C93-98A1-491F-B521-F5D46F8A5E8F}" destId="{160E49B3-127F-404B-873C-42232B28FA54}" srcOrd="0" destOrd="0" presId="urn:microsoft.com/office/officeart/2018/2/layout/IconVerticalSolidList"/>
    <dgm:cxn modelId="{BDA4DD7E-D466-4D0F-BA9C-A76E4EF70456}" type="presParOf" srcId="{160E49B3-127F-404B-873C-42232B28FA54}" destId="{A80F891F-3871-42BF-B2D6-A0815B78699F}" srcOrd="0" destOrd="0" presId="urn:microsoft.com/office/officeart/2018/2/layout/IconVerticalSolidList"/>
    <dgm:cxn modelId="{2E075677-3F10-46B2-9483-0DDB8A649E6F}" type="presParOf" srcId="{A80F891F-3871-42BF-B2D6-A0815B78699F}" destId="{57DB19BF-9E6A-462B-9A6D-F94D6252EFB2}" srcOrd="0" destOrd="0" presId="urn:microsoft.com/office/officeart/2018/2/layout/IconVerticalSolidList"/>
    <dgm:cxn modelId="{07975B3A-568C-4D74-8A8F-79798E05B380}" type="presParOf" srcId="{A80F891F-3871-42BF-B2D6-A0815B78699F}" destId="{06B45947-8CD5-4424-AB04-88FA5DFE2B15}" srcOrd="1" destOrd="0" presId="urn:microsoft.com/office/officeart/2018/2/layout/IconVerticalSolidList"/>
    <dgm:cxn modelId="{3E8E3BD8-2BC0-4804-A83F-1FA6EF38A769}" type="presParOf" srcId="{A80F891F-3871-42BF-B2D6-A0815B78699F}" destId="{C684E99C-4136-4B8D-87B7-F9FFE94F9966}" srcOrd="2" destOrd="0" presId="urn:microsoft.com/office/officeart/2018/2/layout/IconVerticalSolidList"/>
    <dgm:cxn modelId="{2171DB02-4DCC-4825-945E-C3A69A010635}" type="presParOf" srcId="{A80F891F-3871-42BF-B2D6-A0815B78699F}" destId="{136DD154-2A85-4DFF-A4FF-47E8BDF2C245}" srcOrd="3" destOrd="0" presId="urn:microsoft.com/office/officeart/2018/2/layout/IconVerticalSolidList"/>
    <dgm:cxn modelId="{275480B8-1C67-4420-B1CB-5B150DBC8B61}" type="presParOf" srcId="{160E49B3-127F-404B-873C-42232B28FA54}" destId="{42B46C69-4D73-4E25-9647-FCDC0D0A5DD4}" srcOrd="1" destOrd="0" presId="urn:microsoft.com/office/officeart/2018/2/layout/IconVerticalSolidList"/>
    <dgm:cxn modelId="{32214707-07A7-42C5-A4D3-9FBA4EFADB79}" type="presParOf" srcId="{160E49B3-127F-404B-873C-42232B28FA54}" destId="{DDA18941-8F43-455D-961C-B2627A322A71}" srcOrd="2" destOrd="0" presId="urn:microsoft.com/office/officeart/2018/2/layout/IconVerticalSolidList"/>
    <dgm:cxn modelId="{1A442F8C-C641-47BA-AFA8-0AE6F6EB1F3E}" type="presParOf" srcId="{DDA18941-8F43-455D-961C-B2627A322A71}" destId="{8A671D13-4AB6-4590-A957-7B1EA17593AF}" srcOrd="0" destOrd="0" presId="urn:microsoft.com/office/officeart/2018/2/layout/IconVerticalSolidList"/>
    <dgm:cxn modelId="{34C3890E-EB47-496D-B7D8-D86EC0BAA242}" type="presParOf" srcId="{DDA18941-8F43-455D-961C-B2627A322A71}" destId="{A393A7CC-FB5B-4D25-ABBF-37A719B2B92C}" srcOrd="1" destOrd="0" presId="urn:microsoft.com/office/officeart/2018/2/layout/IconVerticalSolidList"/>
    <dgm:cxn modelId="{F7BCF27F-D0BA-4B20-9027-9B33584AB182}" type="presParOf" srcId="{DDA18941-8F43-455D-961C-B2627A322A71}" destId="{E46E5844-220C-434C-A95C-5E5BFDF96E82}" srcOrd="2" destOrd="0" presId="urn:microsoft.com/office/officeart/2018/2/layout/IconVerticalSolidList"/>
    <dgm:cxn modelId="{5C75838E-7630-415F-BE5F-90845A5D73C9}" type="presParOf" srcId="{DDA18941-8F43-455D-961C-B2627A322A71}" destId="{43350A71-CE4D-4FA7-BBFE-E21DB0CFC3C5}" srcOrd="3" destOrd="0" presId="urn:microsoft.com/office/officeart/2018/2/layout/IconVerticalSolidList"/>
    <dgm:cxn modelId="{01C6CA46-0658-4425-A523-1654D114097F}" type="presParOf" srcId="{160E49B3-127F-404B-873C-42232B28FA54}" destId="{83025DD3-7EA0-4013-916D-B308B0E0AEA5}" srcOrd="3" destOrd="0" presId="urn:microsoft.com/office/officeart/2018/2/layout/IconVerticalSolidList"/>
    <dgm:cxn modelId="{C04F7B94-1568-456E-9E76-7DA5A208A08C}" type="presParOf" srcId="{160E49B3-127F-404B-873C-42232B28FA54}" destId="{DDDC7885-72A6-4864-A928-4DFA76916A2F}" srcOrd="4" destOrd="0" presId="urn:microsoft.com/office/officeart/2018/2/layout/IconVerticalSolidList"/>
    <dgm:cxn modelId="{897E9B54-B2ED-4893-B048-10B67DBDBD23}" type="presParOf" srcId="{DDDC7885-72A6-4864-A928-4DFA76916A2F}" destId="{0543E947-7E67-4564-933C-3B695EA07BE4}" srcOrd="0" destOrd="0" presId="urn:microsoft.com/office/officeart/2018/2/layout/IconVerticalSolidList"/>
    <dgm:cxn modelId="{E357D852-303D-4256-997C-46B7597CC5CF}" type="presParOf" srcId="{DDDC7885-72A6-4864-A928-4DFA76916A2F}" destId="{0B54AA19-7217-436E-987A-9173B68DFE60}" srcOrd="1" destOrd="0" presId="urn:microsoft.com/office/officeart/2018/2/layout/IconVerticalSolidList"/>
    <dgm:cxn modelId="{CBA1D306-0DF8-4011-9D02-5157CF7BE8DD}" type="presParOf" srcId="{DDDC7885-72A6-4864-A928-4DFA76916A2F}" destId="{55917B45-9A99-47E8-98AF-B95C400CB943}" srcOrd="2" destOrd="0" presId="urn:microsoft.com/office/officeart/2018/2/layout/IconVerticalSolidList"/>
    <dgm:cxn modelId="{6E348EDC-96B2-4B20-9C96-B45961A6CB30}" type="presParOf" srcId="{DDDC7885-72A6-4864-A928-4DFA76916A2F}" destId="{98DD35FB-4D91-41DF-A9AA-77281F2A72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B19BF-9E6A-462B-9A6D-F94D6252EFB2}">
      <dsp:nvSpPr>
        <dsp:cNvPr id="0" name=""/>
        <dsp:cNvSpPr/>
      </dsp:nvSpPr>
      <dsp:spPr>
        <a:xfrm>
          <a:off x="0" y="467"/>
          <a:ext cx="5788485" cy="1094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45947-8CD5-4424-AB04-88FA5DFE2B15}">
      <dsp:nvSpPr>
        <dsp:cNvPr id="0" name=""/>
        <dsp:cNvSpPr/>
      </dsp:nvSpPr>
      <dsp:spPr>
        <a:xfrm>
          <a:off x="331183" y="246802"/>
          <a:ext cx="602152" cy="602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DD154-2A85-4DFF-A4FF-47E8BDF2C245}">
      <dsp:nvSpPr>
        <dsp:cNvPr id="0" name=""/>
        <dsp:cNvSpPr/>
      </dsp:nvSpPr>
      <dsp:spPr>
        <a:xfrm>
          <a:off x="1264520" y="467"/>
          <a:ext cx="4523965" cy="109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69" tIns="115869" rIns="115869" bIns="11586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baseline="0"/>
            <a:t>1) Caractérisation de la situation du quartier</a:t>
          </a:r>
          <a:endParaRPr lang="en-US" sz="2500" kern="1200"/>
        </a:p>
      </dsp:txBody>
      <dsp:txXfrm>
        <a:off x="1264520" y="467"/>
        <a:ext cx="4523965" cy="1094822"/>
      </dsp:txXfrm>
    </dsp:sp>
    <dsp:sp modelId="{8A671D13-4AB6-4590-A957-7B1EA17593AF}">
      <dsp:nvSpPr>
        <dsp:cNvPr id="0" name=""/>
        <dsp:cNvSpPr/>
      </dsp:nvSpPr>
      <dsp:spPr>
        <a:xfrm>
          <a:off x="0" y="1368996"/>
          <a:ext cx="5788485" cy="1094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3A7CC-FB5B-4D25-ABBF-37A719B2B92C}">
      <dsp:nvSpPr>
        <dsp:cNvPr id="0" name=""/>
        <dsp:cNvSpPr/>
      </dsp:nvSpPr>
      <dsp:spPr>
        <a:xfrm>
          <a:off x="331183" y="1615331"/>
          <a:ext cx="602152" cy="602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50A71-CE4D-4FA7-BBFE-E21DB0CFC3C5}">
      <dsp:nvSpPr>
        <dsp:cNvPr id="0" name=""/>
        <dsp:cNvSpPr/>
      </dsp:nvSpPr>
      <dsp:spPr>
        <a:xfrm>
          <a:off x="1264520" y="1368996"/>
          <a:ext cx="4523965" cy="109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69" tIns="115869" rIns="115869" bIns="11586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baseline="0"/>
            <a:t>2) </a:t>
          </a:r>
          <a:r>
            <a:rPr lang="fr-FR" sz="2500" kern="1200" baseline="0">
              <a:latin typeface="Calibri Light" panose="020F0302020204030204"/>
            </a:rPr>
            <a:t>Diagnostic à</a:t>
          </a:r>
          <a:r>
            <a:rPr lang="fr-FR" sz="2500" kern="1200" baseline="0"/>
            <a:t> l’échelle du quartier</a:t>
          </a:r>
          <a:endParaRPr lang="en-US" sz="2500" kern="1200"/>
        </a:p>
      </dsp:txBody>
      <dsp:txXfrm>
        <a:off x="1264520" y="1368996"/>
        <a:ext cx="4523965" cy="1094822"/>
      </dsp:txXfrm>
    </dsp:sp>
    <dsp:sp modelId="{0543E947-7E67-4564-933C-3B695EA07BE4}">
      <dsp:nvSpPr>
        <dsp:cNvPr id="0" name=""/>
        <dsp:cNvSpPr/>
      </dsp:nvSpPr>
      <dsp:spPr>
        <a:xfrm>
          <a:off x="0" y="2737524"/>
          <a:ext cx="5788485" cy="1094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4AA19-7217-436E-987A-9173B68DFE60}">
      <dsp:nvSpPr>
        <dsp:cNvPr id="0" name=""/>
        <dsp:cNvSpPr/>
      </dsp:nvSpPr>
      <dsp:spPr>
        <a:xfrm>
          <a:off x="331183" y="2983859"/>
          <a:ext cx="602152" cy="602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D35FB-4D91-41DF-A9AA-77281F2A7217}">
      <dsp:nvSpPr>
        <dsp:cNvPr id="0" name=""/>
        <dsp:cNvSpPr/>
      </dsp:nvSpPr>
      <dsp:spPr>
        <a:xfrm>
          <a:off x="1264520" y="2737524"/>
          <a:ext cx="4523965" cy="109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869" tIns="115869" rIns="115869" bIns="11586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baseline="0"/>
            <a:t>3) Identification et priorisations des actions</a:t>
          </a:r>
          <a:r>
            <a:rPr lang="fr-FR" sz="2500" kern="1200" baseline="0">
              <a:latin typeface="Calibri Light" panose="020F0302020204030204"/>
            </a:rPr>
            <a:t> </a:t>
          </a:r>
          <a:endParaRPr lang="en-US" sz="2500" kern="1200"/>
        </a:p>
      </dsp:txBody>
      <dsp:txXfrm>
        <a:off x="1264520" y="2737524"/>
        <a:ext cx="4523965" cy="1094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813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0E196E07-F75B-4D6C-8D13-13FA62950BD2}" type="datetimeFigureOut">
              <a:rPr lang="fr-BE" smtClean="0"/>
              <a:t>06-10-22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E4D2619B-4DEB-4517-9F68-83E23C2448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105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135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DFBEB38A-C0D4-4564-8185-1138F14668D2}" type="datetimeFigureOut">
              <a:rPr lang="fr-BE" smtClean="0"/>
              <a:t>06-10-22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056517A8-8B44-44A9-8D63-2C75CD3495A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007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9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38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52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90" y="646355"/>
            <a:ext cx="2419619" cy="120806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713003"/>
            <a:ext cx="12192000" cy="114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64" y="6154404"/>
            <a:ext cx="752338" cy="394874"/>
          </a:xfrm>
          <a:prstGeom prst="rect">
            <a:avLst/>
          </a:prstGeom>
        </p:spPr>
      </p:pic>
      <p:pic>
        <p:nvPicPr>
          <p:cNvPr id="17" name="Image 16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6098399"/>
            <a:ext cx="609600" cy="4488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98" y="6171914"/>
            <a:ext cx="762000" cy="3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2E75B6">
                <a:shade val="30000"/>
                <a:satMod val="115000"/>
              </a:srgbClr>
            </a:gs>
            <a:gs pos="50000">
              <a:srgbClr val="2E75B6">
                <a:shade val="67500"/>
                <a:satMod val="115000"/>
              </a:srgbClr>
            </a:gs>
            <a:gs pos="100000">
              <a:srgbClr val="2E75B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2327119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72" y="5364393"/>
            <a:ext cx="1469054" cy="7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257925" y="6396179"/>
            <a:ext cx="6454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5CD0AC-0622-443D-AB8F-478B1E3A8ACD}" type="slidenum">
              <a:rPr lang="en-US" sz="1500" b="1" smtClean="0">
                <a:solidFill>
                  <a:schemeClr val="bg1"/>
                </a:solidFill>
              </a:rPr>
              <a:t>‹N°›</a:t>
            </a:fld>
            <a:endParaRPr lang="fr-BE" sz="15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436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2" y="6315596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0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 pour image/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4"/>
          </p:nvPr>
        </p:nvSpPr>
        <p:spPr>
          <a:xfrm>
            <a:off x="1" y="0"/>
            <a:ext cx="12192000" cy="5721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2" y="6315596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4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514" y="1490239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Ceci est du texte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2" y="6315596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4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514" y="1490239"/>
            <a:ext cx="554304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2"/>
          </p:nvPr>
        </p:nvSpPr>
        <p:spPr>
          <a:xfrm>
            <a:off x="6360354" y="1490238"/>
            <a:ext cx="554304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2" y="6315596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Ajout image/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4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8" name="Espace réservé du contenu 2"/>
          <p:cNvSpPr>
            <a:spLocks noGrp="1"/>
          </p:cNvSpPr>
          <p:nvPr>
            <p:ph idx="14"/>
          </p:nvPr>
        </p:nvSpPr>
        <p:spPr>
          <a:xfrm>
            <a:off x="307513" y="1492561"/>
            <a:ext cx="11595873" cy="383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2" y="6315596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61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- Ajout image/graphiqu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14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8" name="Espace réservé du contenu 2"/>
          <p:cNvSpPr>
            <a:spLocks noGrp="1"/>
          </p:cNvSpPr>
          <p:nvPr>
            <p:ph idx="14"/>
          </p:nvPr>
        </p:nvSpPr>
        <p:spPr>
          <a:xfrm>
            <a:off x="6360337" y="1492561"/>
            <a:ext cx="5543048" cy="383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9" name="Espace réservé du contenu 2"/>
          <p:cNvSpPr>
            <a:spLocks noGrp="1"/>
          </p:cNvSpPr>
          <p:nvPr>
            <p:ph idx="15"/>
          </p:nvPr>
        </p:nvSpPr>
        <p:spPr>
          <a:xfrm>
            <a:off x="307511" y="1492561"/>
            <a:ext cx="5543048" cy="383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r-BE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712" y="6315596"/>
            <a:ext cx="517709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77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15"/>
          <a:stretch/>
        </p:blipFill>
        <p:spPr>
          <a:xfrm>
            <a:off x="0" y="-1066809"/>
            <a:ext cx="12192000" cy="79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2" r:id="rId3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27120"/>
            <a:ext cx="12192000" cy="730879"/>
          </a:xfrm>
          <a:prstGeom prst="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80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4" y="6229190"/>
            <a:ext cx="1008175" cy="503360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>
            <a:off x="7576639" y="6348443"/>
            <a:ext cx="3379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fr-FR"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CPDT</a:t>
            </a:r>
            <a:endParaRPr lang="fr-BE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10955868" y="6348442"/>
            <a:ext cx="67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830279-B872-4E06-9013-88E6FC490025}" type="slidenum">
              <a:rPr lang="fr-BE" sz="1200" b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BE" sz="12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3" r:id="rId2"/>
    <p:sldLayoutId id="2147483651" r:id="rId3"/>
    <p:sldLayoutId id="2147483652" r:id="rId4"/>
    <p:sldLayoutId id="2147483669" r:id="rId5"/>
    <p:sldLayoutId id="2147483670" r:id="rId6"/>
    <p:sldLayoutId id="2147483674" r:id="rId7"/>
  </p:sldLayoutIdLst>
  <p:hf hdr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diagramData" Target="../diagrams/data1.xml"/><Relationship Id="rId2" Type="http://schemas.openxmlformats.org/officeDocument/2006/relationships/image" Target="../media/image12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11F46-4FFB-47CA-8F85-71AB475B3C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Grille d’analyse</a:t>
            </a:r>
            <a:r>
              <a:rPr lang="fr-FR" baseline="0"/>
              <a:t> du potentiel de sobriété énergétique d’un quartier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004E3C-9DA7-419D-8B68-D6AB17FD4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Introduction à la 3</a:t>
            </a:r>
            <a:r>
              <a:rPr lang="fr-FR" baseline="30000"/>
              <a:t>ième</a:t>
            </a:r>
            <a:r>
              <a:rPr lang="fr-FR"/>
              <a:t> journée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157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CF48-AAE4-4425-85F4-4F90C9C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352425"/>
            <a:ext cx="11595887" cy="82440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Atelier du matin : présentation de la stratégie du SDC communal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C39DD-0EF1-4CCB-AA72-70E75A3426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452A03A-AFD1-0555-DC95-89A5387DC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65120"/>
              </p:ext>
            </p:extLst>
          </p:nvPr>
        </p:nvGraphicFramePr>
        <p:xfrm>
          <a:off x="1887855" y="1865376"/>
          <a:ext cx="8168640" cy="34747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28149175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68839071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348163737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687982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Centre </a:t>
                      </a:r>
                      <a:r>
                        <a:rPr lang="en-US" err="1"/>
                        <a:t>urbain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 </a:t>
                      </a:r>
                      <a:r>
                        <a:rPr lang="en-US" err="1"/>
                        <a:t>résidentiel</a:t>
                      </a:r>
                      <a:r>
                        <a:rPr lang="en-US"/>
                        <a:t> dense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 </a:t>
                      </a:r>
                      <a:r>
                        <a:rPr lang="en-US" err="1"/>
                        <a:t>résidentiel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2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err="1"/>
                        <a:t>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À diversifier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</a:rPr>
                        <a:t>À diversifier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</a:rPr>
                        <a:t>À diversifier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4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err="1"/>
                        <a:t>Mixité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fonctions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Autoriser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bureaux</a:t>
                      </a:r>
                      <a:r>
                        <a:rPr lang="en-US" sz="1400"/>
                        <a:t>, </a:t>
                      </a:r>
                      <a:r>
                        <a:rPr lang="en-US" sz="1400" err="1"/>
                        <a:t>favoriser</a:t>
                      </a:r>
                      <a:r>
                        <a:rPr lang="en-US" sz="1400"/>
                        <a:t> la </a:t>
                      </a:r>
                      <a:r>
                        <a:rPr lang="en-US" sz="1400" err="1"/>
                        <a:t>mixité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Tolérer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bureaux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Services, petit </a:t>
                      </a:r>
                      <a:r>
                        <a:rPr lang="en-US" sz="1400" err="1"/>
                        <a:t>artisanat</a:t>
                      </a:r>
                      <a:r>
                        <a:rPr lang="en-US" sz="1400"/>
                        <a:t> compatible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0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Appartements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Autorisés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autorisés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Tolérés</a:t>
                      </a:r>
                      <a:r>
                        <a:rPr lang="en-US" sz="1400"/>
                        <a:t> sous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2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Subdivisions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Oui sous-conditions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9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err="1"/>
                        <a:t>Mitoyen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Imposé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favorisé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accepté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80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Nombre </a:t>
                      </a:r>
                      <a:r>
                        <a:rPr lang="en-US" sz="1400" err="1"/>
                        <a:t>suffisant</a:t>
                      </a:r>
                      <a:r>
                        <a:rPr lang="en-US" sz="1400"/>
                        <a:t> de 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Attention </a:t>
                      </a:r>
                      <a:r>
                        <a:rPr lang="en-US" sz="1400" err="1"/>
                        <a:t>intérieurs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d'îlots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Pas de cul-de-sac, pas de lots de fond, </a:t>
                      </a:r>
                      <a:r>
                        <a:rPr lang="en-US" sz="1400" err="1"/>
                        <a:t>maintien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d'ouvertures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paysagères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54413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err="1"/>
                        <a:t>Densité</a:t>
                      </a:r>
                      <a:r>
                        <a:rPr lang="en-US" sz="1400"/>
                        <a:t> (log/ha)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Min 25 – Max 60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Recom 20 – max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Recom 7 – max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6942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330A3C-A0C6-029F-C3DD-CD950DD7D173}"/>
              </a:ext>
            </a:extLst>
          </p:cNvPr>
          <p:cNvSpPr/>
          <p:nvPr/>
        </p:nvSpPr>
        <p:spPr>
          <a:xfrm>
            <a:off x="4305300" y="1352550"/>
            <a:ext cx="1485900" cy="409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FE9802-0031-95CA-2648-AC9B1DE4EFC3}"/>
              </a:ext>
            </a:extLst>
          </p:cNvPr>
          <p:cNvSpPr/>
          <p:nvPr/>
        </p:nvSpPr>
        <p:spPr>
          <a:xfrm>
            <a:off x="6286500" y="1352549"/>
            <a:ext cx="1485900" cy="409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F4DEC-B702-DF52-794A-A12F66BF4715}"/>
              </a:ext>
            </a:extLst>
          </p:cNvPr>
          <p:cNvSpPr/>
          <p:nvPr/>
        </p:nvSpPr>
        <p:spPr>
          <a:xfrm>
            <a:off x="8248650" y="1352549"/>
            <a:ext cx="1485900" cy="4095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CF48-AAE4-4425-85F4-4F90C9C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352425"/>
            <a:ext cx="11595887" cy="82440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Atelier du matin : présentation de la stratégie du SDC communal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C39DD-0EF1-4CCB-AA72-70E75A3426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290D7497-657C-88B6-4598-F4099F53F4C5}"/>
              </a:ext>
            </a:extLst>
          </p:cNvPr>
          <p:cNvSpPr txBox="1"/>
          <p:nvPr/>
        </p:nvSpPr>
        <p:spPr>
          <a:xfrm>
            <a:off x="5968181" y="2379406"/>
            <a:ext cx="44441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cs typeface="Calibri"/>
              </a:rPr>
              <a:t>1/1 sous aire centre de Rixensart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F9E39984-173E-00A9-26D0-42C686FA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13" y="1022379"/>
            <a:ext cx="5210646" cy="5044124"/>
          </a:xfrm>
          <a:prstGeom prst="rect">
            <a:avLst/>
          </a:prstGeom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82DAF23A-4A46-4C31-90EB-5D1D7E296AFB}"/>
              </a:ext>
            </a:extLst>
          </p:cNvPr>
          <p:cNvSpPr txBox="1"/>
          <p:nvPr/>
        </p:nvSpPr>
        <p:spPr>
          <a:xfrm>
            <a:off x="5968180" y="2828554"/>
            <a:ext cx="44441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cs typeface="Calibri"/>
              </a:rPr>
              <a:t>1/3 sous aire hors des centres</a:t>
            </a: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BF6931DF-4D7E-4275-B21D-FD4DDE1B6AB4}"/>
              </a:ext>
            </a:extLst>
          </p:cNvPr>
          <p:cNvSpPr txBox="1"/>
          <p:nvPr/>
        </p:nvSpPr>
        <p:spPr>
          <a:xfrm>
            <a:off x="5968180" y="3301050"/>
            <a:ext cx="44441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cs typeface="Calibri"/>
              </a:rPr>
              <a:t>1/41 sous aire caractère résidentiel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E96B9-B489-4563-ACF5-98D408D5799E}"/>
              </a:ext>
            </a:extLst>
          </p:cNvPr>
          <p:cNvSpPr/>
          <p:nvPr/>
        </p:nvSpPr>
        <p:spPr>
          <a:xfrm>
            <a:off x="10214487" y="2307020"/>
            <a:ext cx="1485900" cy="4095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37BDE1-DBAC-4B45-8246-92E8AB0843B0}"/>
              </a:ext>
            </a:extLst>
          </p:cNvPr>
          <p:cNvSpPr/>
          <p:nvPr/>
        </p:nvSpPr>
        <p:spPr>
          <a:xfrm>
            <a:off x="10214487" y="2788981"/>
            <a:ext cx="1485900" cy="409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2DB03E-6BED-4112-8181-66B3B08AAF98}"/>
              </a:ext>
            </a:extLst>
          </p:cNvPr>
          <p:cNvSpPr/>
          <p:nvPr/>
        </p:nvSpPr>
        <p:spPr>
          <a:xfrm>
            <a:off x="10214487" y="3279940"/>
            <a:ext cx="1485900" cy="409575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CF48-AAE4-4425-85F4-4F90C9C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352425"/>
            <a:ext cx="11595887" cy="82440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Atelier du matin : les actions à mettre en œuvre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C39DD-0EF1-4CCB-AA72-70E75A3426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DC30C6-B668-4205-BE14-7C836138D7D7}"/>
              </a:ext>
            </a:extLst>
          </p:cNvPr>
          <p:cNvSpPr txBox="1">
            <a:spLocks/>
          </p:cNvSpPr>
          <p:nvPr/>
        </p:nvSpPr>
        <p:spPr>
          <a:xfrm>
            <a:off x="1075063" y="1296323"/>
            <a:ext cx="10815638" cy="82440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0AC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Cas d’étude : RIXENSART </a:t>
            </a:r>
            <a:b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Déroulement de l’exercice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5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B7C5D4-AB59-45BD-A073-09FE244F6B1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E1CD16-31D5-4281-9601-47E051B7CA91}"/>
              </a:ext>
            </a:extLst>
          </p:cNvPr>
          <p:cNvSpPr txBox="1">
            <a:spLocks/>
          </p:cNvSpPr>
          <p:nvPr/>
        </p:nvSpPr>
        <p:spPr>
          <a:xfrm>
            <a:off x="294814" y="352425"/>
            <a:ext cx="11595887" cy="824404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du matin : les actions à mettre en </a:t>
            </a:r>
            <a:r>
              <a:rPr lang="fr-FR" sz="2800" b="1" err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endParaRPr lang="fr-BE" sz="2800" b="1">
              <a:solidFill>
                <a:srgbClr val="90A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74728D-8292-4236-814C-D087968B070A}"/>
              </a:ext>
            </a:extLst>
          </p:cNvPr>
          <p:cNvSpPr txBox="1"/>
          <p:nvPr/>
        </p:nvSpPr>
        <p:spPr>
          <a:xfrm>
            <a:off x="479128" y="980450"/>
            <a:ext cx="403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/>
              <a:t>Atelier par groupes de 4-5 personnes</a:t>
            </a:r>
            <a:endParaRPr lang="fr-BE" sz="2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9836B3-3721-44F3-B8BE-0ADF5FA2203A}"/>
              </a:ext>
            </a:extLst>
          </p:cNvPr>
          <p:cNvSpPr txBox="1"/>
          <p:nvPr/>
        </p:nvSpPr>
        <p:spPr>
          <a:xfrm>
            <a:off x="898025" y="1413647"/>
            <a:ext cx="10265759" cy="16312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Des </a:t>
            </a:r>
            <a:r>
              <a:rPr lang="fr-FR" sz="2000" b="1" u="sng" dirty="0"/>
              <a:t>projets </a:t>
            </a:r>
            <a:r>
              <a:rPr lang="fr-FR" sz="2000" dirty="0"/>
              <a:t>en perspective dans le quartier étudié (demandes d’intention) : </a:t>
            </a:r>
            <a:br>
              <a:rPr lang="fr-FR" sz="2000" dirty="0"/>
            </a:br>
            <a:r>
              <a:rPr lang="fr-FR" sz="2000" dirty="0"/>
              <a:t>urbanisation nouvelle, démolition-reconstruction, création de logement dans une habitation, </a:t>
            </a:r>
            <a:br>
              <a:rPr lang="fr-FR" sz="2000" dirty="0"/>
            </a:br>
            <a:r>
              <a:rPr lang="fr-FR" sz="2000" dirty="0"/>
              <a:t>division parcellaire</a:t>
            </a:r>
            <a:br>
              <a:rPr lang="fr-FR" sz="2000" dirty="0"/>
            </a:br>
            <a:r>
              <a:rPr lang="fr-FR" sz="2000" dirty="0"/>
              <a:t>(prise de connaissance du projet en sous-groupe :  10 min)</a:t>
            </a:r>
            <a:br>
              <a:rPr lang="fr-FR" sz="2000" dirty="0"/>
            </a:br>
            <a:r>
              <a:rPr lang="fr-FR" sz="2000" dirty="0"/>
              <a:t>4 sous-groupes, projets différents</a:t>
            </a:r>
            <a:endParaRPr lang="fr-BE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5A9E2C-0370-42C1-8D82-D48F79202E7A}"/>
              </a:ext>
            </a:extLst>
          </p:cNvPr>
          <p:cNvSpPr txBox="1"/>
          <p:nvPr/>
        </p:nvSpPr>
        <p:spPr>
          <a:xfrm>
            <a:off x="898025" y="3089511"/>
            <a:ext cx="6622454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Quelles </a:t>
            </a:r>
            <a:r>
              <a:rPr lang="fr-FR" sz="2000" b="1" u="sng" dirty="0"/>
              <a:t>actions </a:t>
            </a:r>
            <a:r>
              <a:rPr lang="fr-FR" sz="2000" dirty="0"/>
              <a:t>pourrait-on y mener ?</a:t>
            </a:r>
            <a:br>
              <a:rPr lang="fr-FR" sz="2000" dirty="0"/>
            </a:br>
            <a:r>
              <a:rPr lang="fr-FR" sz="2000" dirty="0"/>
              <a:t>Distribution à chaque groupe d’un jeu de 60 cartes-actions</a:t>
            </a:r>
            <a:br>
              <a:rPr lang="fr-FR" sz="2000" dirty="0"/>
            </a:br>
            <a:r>
              <a:rPr lang="fr-FR" sz="2000" dirty="0"/>
              <a:t>Prise de connaissance des cartes : 20 min</a:t>
            </a:r>
            <a:endParaRPr lang="fr-BE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766EFD2-7250-4D3C-B57A-529140D80D2D}"/>
              </a:ext>
            </a:extLst>
          </p:cNvPr>
          <p:cNvSpPr txBox="1"/>
          <p:nvPr/>
        </p:nvSpPr>
        <p:spPr>
          <a:xfrm>
            <a:off x="936125" y="4168909"/>
            <a:ext cx="6876370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En sous-groupe, retour sur le </a:t>
            </a:r>
            <a:r>
              <a:rPr lang="fr-FR" sz="2000" b="1" u="sng" dirty="0"/>
              <a:t>terrain </a:t>
            </a:r>
            <a:r>
              <a:rPr lang="fr-FR" sz="2000" dirty="0"/>
              <a:t>du projet</a:t>
            </a:r>
            <a:br>
              <a:rPr lang="fr-FR" sz="2000" dirty="0"/>
            </a:br>
            <a:r>
              <a:rPr lang="fr-FR" sz="2000" dirty="0"/>
              <a:t>+ choix des 10-15 actions jugées les plus pertinentes : 40 min</a:t>
            </a:r>
            <a:endParaRPr lang="fr-BE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F4191D-300E-4840-BA0F-3D1CBBE64B92}"/>
              </a:ext>
            </a:extLst>
          </p:cNvPr>
          <p:cNvSpPr txBox="1"/>
          <p:nvPr/>
        </p:nvSpPr>
        <p:spPr>
          <a:xfrm>
            <a:off x="898025" y="5045411"/>
            <a:ext cx="86466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accent2"/>
                </a:solidFill>
              </a:rPr>
              <a:t>Mise en commun</a:t>
            </a:r>
            <a:r>
              <a:rPr lang="fr-FR" sz="2000" dirty="0">
                <a:solidFill>
                  <a:schemeClr val="accent2"/>
                </a:solidFill>
              </a:rPr>
              <a:t> : présentation du cas et des actions choisies</a:t>
            </a:r>
            <a:br>
              <a:rPr lang="fr-FR" sz="2000" dirty="0"/>
            </a:br>
            <a:r>
              <a:rPr lang="fr-FR" sz="2000" dirty="0">
                <a:solidFill>
                  <a:schemeClr val="accent2"/>
                </a:solidFill>
              </a:rPr>
              <a:t>(40 min)</a:t>
            </a:r>
            <a:endParaRPr lang="fr-B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9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9B602F7-F955-4AF7-8636-07A5F1617D1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653EDA-4949-44B9-9A1F-B5872D8C8050}"/>
              </a:ext>
            </a:extLst>
          </p:cNvPr>
          <p:cNvSpPr txBox="1"/>
          <p:nvPr/>
        </p:nvSpPr>
        <p:spPr>
          <a:xfrm>
            <a:off x="311147" y="233785"/>
            <a:ext cx="22012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/>
              <a:t>Les fiches-actions : </a:t>
            </a:r>
            <a:endParaRPr lang="fr-BE" sz="2000"/>
          </a:p>
        </p:txBody>
      </p:sp>
      <p:grpSp>
        <p:nvGrpSpPr>
          <p:cNvPr id="4" name="Groupe 2">
            <a:extLst>
              <a:ext uri="{FF2B5EF4-FFF2-40B4-BE49-F238E27FC236}">
                <a16:creationId xmlns:a16="http://schemas.microsoft.com/office/drawing/2014/main" id="{B8C8BBC2-E721-6121-9A5E-C31796CF48B7}"/>
              </a:ext>
            </a:extLst>
          </p:cNvPr>
          <p:cNvGrpSpPr/>
          <p:nvPr/>
        </p:nvGrpSpPr>
        <p:grpSpPr>
          <a:xfrm>
            <a:off x="318176" y="321575"/>
            <a:ext cx="11776828" cy="6214849"/>
            <a:chOff x="318176" y="321575"/>
            <a:chExt cx="11776828" cy="6214849"/>
          </a:xfrm>
        </p:grpSpPr>
        <p:sp>
          <p:nvSpPr>
            <p:cNvPr id="7" name="ZoneTexte 18">
              <a:extLst>
                <a:ext uri="{FF2B5EF4-FFF2-40B4-BE49-F238E27FC236}">
                  <a16:creationId xmlns:a16="http://schemas.microsoft.com/office/drawing/2014/main" id="{79661CF0-1316-E922-8633-1F4579EAED75}"/>
                </a:ext>
              </a:extLst>
            </p:cNvPr>
            <p:cNvSpPr txBox="1"/>
            <p:nvPr/>
          </p:nvSpPr>
          <p:spPr>
            <a:xfrm>
              <a:off x="993787" y="5613094"/>
              <a:ext cx="2113466" cy="92333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+ Carte Joker : pour compléter le panel d’action</a:t>
              </a:r>
            </a:p>
          </p:txBody>
        </p:sp>
        <p:sp>
          <p:nvSpPr>
            <p:cNvPr id="8" name="Accolade fermante 4">
              <a:extLst>
                <a:ext uri="{FF2B5EF4-FFF2-40B4-BE49-F238E27FC236}">
                  <a16:creationId xmlns:a16="http://schemas.microsoft.com/office/drawing/2014/main" id="{6C2865A2-5742-11F4-BEBC-FA57989B5A27}"/>
                </a:ext>
              </a:extLst>
            </p:cNvPr>
            <p:cNvSpPr/>
            <p:nvPr/>
          </p:nvSpPr>
          <p:spPr>
            <a:xfrm>
              <a:off x="8115300" y="330350"/>
              <a:ext cx="228600" cy="29813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9" name="ZoneTexte 5">
              <a:extLst>
                <a:ext uri="{FF2B5EF4-FFF2-40B4-BE49-F238E27FC236}">
                  <a16:creationId xmlns:a16="http://schemas.microsoft.com/office/drawing/2014/main" id="{158F1F86-3A65-14FC-1F65-0CE04170BDE3}"/>
                </a:ext>
              </a:extLst>
            </p:cNvPr>
            <p:cNvSpPr txBox="1"/>
            <p:nvPr/>
          </p:nvSpPr>
          <p:spPr>
            <a:xfrm>
              <a:off x="8542424" y="2114370"/>
              <a:ext cx="1249701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A entourer </a:t>
              </a:r>
            </a:p>
          </p:txBody>
        </p:sp>
        <p:sp>
          <p:nvSpPr>
            <p:cNvPr id="10" name="ZoneTexte 6">
              <a:extLst>
                <a:ext uri="{FF2B5EF4-FFF2-40B4-BE49-F238E27FC236}">
                  <a16:creationId xmlns:a16="http://schemas.microsoft.com/office/drawing/2014/main" id="{F0BF48CE-4D7B-A4E0-0256-283A854C9C26}"/>
                </a:ext>
              </a:extLst>
            </p:cNvPr>
            <p:cNvSpPr txBox="1"/>
            <p:nvPr/>
          </p:nvSpPr>
          <p:spPr>
            <a:xfrm>
              <a:off x="9792125" y="4024914"/>
              <a:ext cx="22036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Effets attendus par poste</a:t>
              </a:r>
            </a:p>
            <a:p>
              <a:r>
                <a:rPr lang="fr-BE"/>
                <a:t>I : Indirect : l’effet n’est pas mécanique</a:t>
              </a:r>
            </a:p>
            <a:p>
              <a:r>
                <a:rPr lang="fr-BE"/>
                <a:t>D : Direct : l’effet est mécanique</a:t>
              </a:r>
            </a:p>
          </p:txBody>
        </p:sp>
        <p:sp>
          <p:nvSpPr>
            <p:cNvPr id="11" name="Accolade fermante 7">
              <a:extLst>
                <a:ext uri="{FF2B5EF4-FFF2-40B4-BE49-F238E27FC236}">
                  <a16:creationId xmlns:a16="http://schemas.microsoft.com/office/drawing/2014/main" id="{9B24604F-BBE5-CFCF-E768-D35DD02641FB}"/>
                </a:ext>
              </a:extLst>
            </p:cNvPr>
            <p:cNvSpPr/>
            <p:nvPr/>
          </p:nvSpPr>
          <p:spPr>
            <a:xfrm>
              <a:off x="9563525" y="3309981"/>
              <a:ext cx="228600" cy="208613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BE"/>
            </a:p>
          </p:txBody>
        </p:sp>
        <p:sp>
          <p:nvSpPr>
            <p:cNvPr id="12" name="ZoneTexte 8">
              <a:extLst>
                <a:ext uri="{FF2B5EF4-FFF2-40B4-BE49-F238E27FC236}">
                  <a16:creationId xmlns:a16="http://schemas.microsoft.com/office/drawing/2014/main" id="{8206D6A3-043C-F3B0-0766-F421EB3E0784}"/>
                </a:ext>
              </a:extLst>
            </p:cNvPr>
            <p:cNvSpPr txBox="1"/>
            <p:nvPr/>
          </p:nvSpPr>
          <p:spPr>
            <a:xfrm>
              <a:off x="9891387" y="5779240"/>
              <a:ext cx="2203617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A corriger/compléter </a:t>
              </a:r>
            </a:p>
          </p:txBody>
        </p:sp>
        <p:sp>
          <p:nvSpPr>
            <p:cNvPr id="13" name="ZoneTexte 9">
              <a:extLst>
                <a:ext uri="{FF2B5EF4-FFF2-40B4-BE49-F238E27FC236}">
                  <a16:creationId xmlns:a16="http://schemas.microsoft.com/office/drawing/2014/main" id="{BDBCF1A7-C859-687E-577C-B63AC06CBD77}"/>
                </a:ext>
              </a:extLst>
            </p:cNvPr>
            <p:cNvSpPr txBox="1"/>
            <p:nvPr/>
          </p:nvSpPr>
          <p:spPr>
            <a:xfrm>
              <a:off x="8536452" y="899746"/>
              <a:ext cx="263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Etape du processus permis à laquelle il est possible d’intégrer cette action</a:t>
              </a:r>
            </a:p>
          </p:txBody>
        </p:sp>
        <p:sp>
          <p:nvSpPr>
            <p:cNvPr id="14" name="ZoneTexte 11">
              <a:extLst>
                <a:ext uri="{FF2B5EF4-FFF2-40B4-BE49-F238E27FC236}">
                  <a16:creationId xmlns:a16="http://schemas.microsoft.com/office/drawing/2014/main" id="{43EDF200-18FD-AA1C-451F-22891032F3D7}"/>
                </a:ext>
              </a:extLst>
            </p:cNvPr>
            <p:cNvSpPr txBox="1"/>
            <p:nvPr/>
          </p:nvSpPr>
          <p:spPr>
            <a:xfrm>
              <a:off x="8229599" y="3309981"/>
              <a:ext cx="22036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Chauffage/</a:t>
              </a:r>
            </a:p>
            <a:p>
              <a:r>
                <a:rPr lang="fr-BE"/>
                <a:t>Surchauffe</a:t>
              </a:r>
            </a:p>
          </p:txBody>
        </p:sp>
        <p:sp>
          <p:nvSpPr>
            <p:cNvPr id="15" name="ZoneTexte 12">
              <a:extLst>
                <a:ext uri="{FF2B5EF4-FFF2-40B4-BE49-F238E27FC236}">
                  <a16:creationId xmlns:a16="http://schemas.microsoft.com/office/drawing/2014/main" id="{1BBD05AE-F010-C7D8-C383-86057D586EC3}"/>
                </a:ext>
              </a:extLst>
            </p:cNvPr>
            <p:cNvSpPr txBox="1"/>
            <p:nvPr/>
          </p:nvSpPr>
          <p:spPr>
            <a:xfrm>
              <a:off x="8229600" y="4053503"/>
              <a:ext cx="2203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Mobilité</a:t>
              </a:r>
            </a:p>
          </p:txBody>
        </p:sp>
        <p:sp>
          <p:nvSpPr>
            <p:cNvPr id="16" name="ZoneTexte 13">
              <a:extLst>
                <a:ext uri="{FF2B5EF4-FFF2-40B4-BE49-F238E27FC236}">
                  <a16:creationId xmlns:a16="http://schemas.microsoft.com/office/drawing/2014/main" id="{57BB9C95-1EDC-F922-19C7-32C5793EC68F}"/>
                </a:ext>
              </a:extLst>
            </p:cNvPr>
            <p:cNvSpPr txBox="1"/>
            <p:nvPr/>
          </p:nvSpPr>
          <p:spPr>
            <a:xfrm>
              <a:off x="8229600" y="4641751"/>
              <a:ext cx="1661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BE"/>
                <a:t>Energie grise</a:t>
              </a:r>
            </a:p>
          </p:txBody>
        </p:sp>
        <p:sp>
          <p:nvSpPr>
            <p:cNvPr id="17" name="ZoneTexte 14">
              <a:extLst>
                <a:ext uri="{FF2B5EF4-FFF2-40B4-BE49-F238E27FC236}">
                  <a16:creationId xmlns:a16="http://schemas.microsoft.com/office/drawing/2014/main" id="{35789D3B-E1A2-F5A0-A6AC-00A954AB6803}"/>
                </a:ext>
              </a:extLst>
            </p:cNvPr>
            <p:cNvSpPr txBox="1"/>
            <p:nvPr/>
          </p:nvSpPr>
          <p:spPr>
            <a:xfrm>
              <a:off x="575199" y="760072"/>
              <a:ext cx="3146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BE"/>
                <a:t>Intitulé de l’action</a:t>
              </a:r>
            </a:p>
          </p:txBody>
        </p:sp>
        <p:sp>
          <p:nvSpPr>
            <p:cNvPr id="18" name="ZoneTexte 15">
              <a:extLst>
                <a:ext uri="{FF2B5EF4-FFF2-40B4-BE49-F238E27FC236}">
                  <a16:creationId xmlns:a16="http://schemas.microsoft.com/office/drawing/2014/main" id="{F7643CB5-2003-AE9E-19CC-542889554CF8}"/>
                </a:ext>
              </a:extLst>
            </p:cNvPr>
            <p:cNvSpPr txBox="1"/>
            <p:nvPr/>
          </p:nvSpPr>
          <p:spPr>
            <a:xfrm>
              <a:off x="575199" y="2483702"/>
              <a:ext cx="31460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BE"/>
                <a:t>Illustration de principe ou rappel de la présentation</a:t>
              </a:r>
            </a:p>
          </p:txBody>
        </p:sp>
        <p:sp>
          <p:nvSpPr>
            <p:cNvPr id="19" name="ZoneTexte 16">
              <a:extLst>
                <a:ext uri="{FF2B5EF4-FFF2-40B4-BE49-F238E27FC236}">
                  <a16:creationId xmlns:a16="http://schemas.microsoft.com/office/drawing/2014/main" id="{A0DF26B1-D4C2-4130-CED2-D5669DAEB4B4}"/>
                </a:ext>
              </a:extLst>
            </p:cNvPr>
            <p:cNvSpPr txBox="1"/>
            <p:nvPr/>
          </p:nvSpPr>
          <p:spPr>
            <a:xfrm>
              <a:off x="575199" y="4299665"/>
              <a:ext cx="3146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BE"/>
                <a:t>Commentaire utile</a:t>
              </a:r>
            </a:p>
          </p:txBody>
        </p:sp>
        <p:pic>
          <p:nvPicPr>
            <p:cNvPr id="20" name="Espace réservé du contenu 8" descr="Une image contenant texte, reine, enveloppe&#10;&#10;Description générée automatiquement">
              <a:extLst>
                <a:ext uri="{FF2B5EF4-FFF2-40B4-BE49-F238E27FC236}">
                  <a16:creationId xmlns:a16="http://schemas.microsoft.com/office/drawing/2014/main" id="{E5092169-FCAA-442A-37A9-904952CAD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318176" y="4672359"/>
              <a:ext cx="894020" cy="1346271"/>
            </a:xfrm>
            <a:prstGeom prst="rect">
              <a:avLst/>
            </a:prstGeom>
          </p:spPr>
        </p:pic>
        <p:pic>
          <p:nvPicPr>
            <p:cNvPr id="21" name="Image 1">
              <a:extLst>
                <a:ext uri="{FF2B5EF4-FFF2-40B4-BE49-F238E27FC236}">
                  <a16:creationId xmlns:a16="http://schemas.microsoft.com/office/drawing/2014/main" id="{3B40FF0D-C7A6-7662-7F03-02E838098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9827" y="321575"/>
              <a:ext cx="4165473" cy="6088638"/>
            </a:xfrm>
            <a:prstGeom prst="rect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E228FF0-78BE-8A1A-5E5F-7A4705D11999}"/>
              </a:ext>
            </a:extLst>
          </p:cNvPr>
          <p:cNvSpPr txBox="1"/>
          <p:nvPr/>
        </p:nvSpPr>
        <p:spPr>
          <a:xfrm>
            <a:off x="6945549" y="4024914"/>
            <a:ext cx="252919" cy="478992"/>
          </a:xfrm>
          <a:prstGeom prst="rect">
            <a:avLst/>
          </a:prstGeom>
          <a:solidFill>
            <a:srgbClr val="EAEFF7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7027A5-C5BD-1192-0AF3-A687AB6A6F6C}"/>
              </a:ext>
            </a:extLst>
          </p:cNvPr>
          <p:cNvSpPr txBox="1"/>
          <p:nvPr/>
        </p:nvSpPr>
        <p:spPr>
          <a:xfrm>
            <a:off x="6945549" y="4586921"/>
            <a:ext cx="252919" cy="478992"/>
          </a:xfrm>
          <a:prstGeom prst="rect">
            <a:avLst/>
          </a:prstGeom>
          <a:solidFill>
            <a:srgbClr val="D2DEEF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315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B7C5D4-AB59-45BD-A073-09FE244F6B1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8C3567-AFAA-4E3A-82A0-81D692572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75" y="954932"/>
            <a:ext cx="6374049" cy="42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B7C5D4-AB59-45BD-A073-09FE244F6B1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E1CD16-31D5-4281-9601-47E051B7CA91}"/>
              </a:ext>
            </a:extLst>
          </p:cNvPr>
          <p:cNvSpPr txBox="1">
            <a:spLocks/>
          </p:cNvSpPr>
          <p:nvPr/>
        </p:nvSpPr>
        <p:spPr>
          <a:xfrm>
            <a:off x="294814" y="352425"/>
            <a:ext cx="11595887" cy="824404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du matin : les actions à mettre en </a:t>
            </a:r>
            <a:r>
              <a:rPr lang="fr-FR" sz="2800" b="1" err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endParaRPr lang="fr-BE" sz="2800" b="1">
              <a:solidFill>
                <a:srgbClr val="90A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74728D-8292-4236-814C-D087968B070A}"/>
              </a:ext>
            </a:extLst>
          </p:cNvPr>
          <p:cNvSpPr txBox="1"/>
          <p:nvPr/>
        </p:nvSpPr>
        <p:spPr>
          <a:xfrm>
            <a:off x="488653" y="1047125"/>
            <a:ext cx="403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/>
              <a:t>Atelier par groupes de 4-5 personnes</a:t>
            </a:r>
            <a:endParaRPr lang="fr-BE" sz="2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9836B3-3721-44F3-B8BE-0ADF5FA2203A}"/>
              </a:ext>
            </a:extLst>
          </p:cNvPr>
          <p:cNvSpPr txBox="1"/>
          <p:nvPr/>
        </p:nvSpPr>
        <p:spPr>
          <a:xfrm>
            <a:off x="936125" y="1556522"/>
            <a:ext cx="9750618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Classement des cartes-actions choisies </a:t>
            </a:r>
            <a:r>
              <a:rPr lang="fr-FR" sz="2000" b="1" dirty="0">
                <a:solidFill>
                  <a:schemeClr val="accent2"/>
                </a:solidFill>
              </a:rPr>
              <a:t>en fonction de la</a:t>
            </a:r>
            <a:r>
              <a:rPr lang="fr-FR" sz="2000" b="1" u="sng" dirty="0">
                <a:solidFill>
                  <a:schemeClr val="accent2"/>
                </a:solidFill>
              </a:rPr>
              <a:t> ligne du temps de la procédure</a:t>
            </a:r>
            <a:br>
              <a:rPr lang="fr-FR" sz="2000" u="sng" dirty="0"/>
            </a:br>
            <a:r>
              <a:rPr lang="fr-FR" sz="2000" dirty="0"/>
              <a:t>En sous-groupe : 10 min </a:t>
            </a:r>
            <a:r>
              <a:rPr lang="fr-BE" sz="2000" dirty="0"/>
              <a:t>+ Restitution plénière : 15 min</a:t>
            </a:r>
            <a:endParaRPr lang="fr-FR" sz="2000" dirty="0"/>
          </a:p>
        </p:txBody>
      </p:sp>
      <p:sp>
        <p:nvSpPr>
          <p:cNvPr id="6" name="Flèche : droite rayée 5">
            <a:extLst>
              <a:ext uri="{FF2B5EF4-FFF2-40B4-BE49-F238E27FC236}">
                <a16:creationId xmlns:a16="http://schemas.microsoft.com/office/drawing/2014/main" id="{8BE07485-339F-467F-B36E-79E7AEB8628F}"/>
              </a:ext>
            </a:extLst>
          </p:cNvPr>
          <p:cNvSpPr/>
          <p:nvPr/>
        </p:nvSpPr>
        <p:spPr>
          <a:xfrm>
            <a:off x="473868" y="2389318"/>
            <a:ext cx="11131944" cy="400110"/>
          </a:xfrm>
          <a:prstGeom prst="stripedRightArrow">
            <a:avLst>
              <a:gd name="adj1" fmla="val 74312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448F4-7F0A-A0C2-009A-786099BD1388}"/>
              </a:ext>
            </a:extLst>
          </p:cNvPr>
          <p:cNvSpPr/>
          <p:nvPr/>
        </p:nvSpPr>
        <p:spPr>
          <a:xfrm>
            <a:off x="891118" y="2964004"/>
            <a:ext cx="1678132" cy="60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/>
              <a:t>Communication en amont </a:t>
            </a:r>
            <a:endParaRPr lang="fr-BE" sz="4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C3573D-FBC2-D1D7-A0AA-E587FB31B03C}"/>
              </a:ext>
            </a:extLst>
          </p:cNvPr>
          <p:cNvSpPr/>
          <p:nvPr/>
        </p:nvSpPr>
        <p:spPr>
          <a:xfrm>
            <a:off x="2587636" y="2959818"/>
            <a:ext cx="1678132" cy="60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/>
              <a:t>« Réunion de projet »</a:t>
            </a:r>
            <a:endParaRPr lang="fr-BE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26D674-8C4D-2200-5F92-B2DFFD202618}"/>
              </a:ext>
            </a:extLst>
          </p:cNvPr>
          <p:cNvSpPr/>
          <p:nvPr/>
        </p:nvSpPr>
        <p:spPr>
          <a:xfrm>
            <a:off x="4284154" y="2959818"/>
            <a:ext cx="1678132" cy="60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/>
              <a:t>Contenu de l’EIE (si exigée)</a:t>
            </a:r>
            <a:endParaRPr lang="fr-BE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7DDE7A-08AA-A015-FAFD-E2F62BCFF4B8}"/>
              </a:ext>
            </a:extLst>
          </p:cNvPr>
          <p:cNvSpPr/>
          <p:nvPr/>
        </p:nvSpPr>
        <p:spPr>
          <a:xfrm>
            <a:off x="5980672" y="2959817"/>
            <a:ext cx="1678132" cy="60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/>
              <a:t>Interdiction</a:t>
            </a:r>
            <a:endParaRPr lang="fr-BE" sz="4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DCDE4D-B071-AD71-0380-26F7437B6177}"/>
              </a:ext>
            </a:extLst>
          </p:cNvPr>
          <p:cNvSpPr/>
          <p:nvPr/>
        </p:nvSpPr>
        <p:spPr>
          <a:xfrm>
            <a:off x="7677190" y="2959818"/>
            <a:ext cx="1678132" cy="60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/>
              <a:t>Condition - imposition</a:t>
            </a:r>
            <a:endParaRPr lang="fr-BE" sz="4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F5DE23-DB38-CF31-CE0C-F3682F208AFB}"/>
              </a:ext>
            </a:extLst>
          </p:cNvPr>
          <p:cNvSpPr/>
          <p:nvPr/>
        </p:nvSpPr>
        <p:spPr>
          <a:xfrm>
            <a:off x="9373707" y="2959817"/>
            <a:ext cx="1678132" cy="60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1800"/>
              <a:t>Charge d’urbanisme</a:t>
            </a:r>
            <a:endParaRPr lang="fr-BE" sz="4000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A8C4EEC-43A1-C49D-5D8B-4C77EB403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3741208"/>
            <a:ext cx="735541" cy="1008592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27A901FF-7B80-A906-32F0-FF368B76A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" y="4265084"/>
            <a:ext cx="679450" cy="965200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584B9E20-58DF-BB9A-4BA7-E2CB1B63A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4926543"/>
            <a:ext cx="669925" cy="10075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72D7A8-02FF-2475-DE2E-4CAC9FF35ECF}"/>
              </a:ext>
            </a:extLst>
          </p:cNvPr>
          <p:cNvSpPr/>
          <p:nvPr/>
        </p:nvSpPr>
        <p:spPr>
          <a:xfrm>
            <a:off x="4770582" y="5347082"/>
            <a:ext cx="618836" cy="480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46960-82E3-FE9E-3BD4-E9D387DD9E21}"/>
              </a:ext>
            </a:extLst>
          </p:cNvPr>
          <p:cNvSpPr/>
          <p:nvPr/>
        </p:nvSpPr>
        <p:spPr>
          <a:xfrm rot="20988479">
            <a:off x="1495420" y="3858859"/>
            <a:ext cx="618836" cy="480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01618D-AD1B-EA10-FD73-DF355244E871}"/>
              </a:ext>
            </a:extLst>
          </p:cNvPr>
          <p:cNvSpPr/>
          <p:nvPr/>
        </p:nvSpPr>
        <p:spPr>
          <a:xfrm rot="492474">
            <a:off x="2979700" y="4287152"/>
            <a:ext cx="618836" cy="480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48901F-1C04-7D74-79BA-3ACE4E46FB77}"/>
              </a:ext>
            </a:extLst>
          </p:cNvPr>
          <p:cNvSpPr/>
          <p:nvPr/>
        </p:nvSpPr>
        <p:spPr>
          <a:xfrm rot="492474">
            <a:off x="8140134" y="4434163"/>
            <a:ext cx="618836" cy="480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17177C-CD51-3DE0-794A-3CA78360095F}"/>
              </a:ext>
            </a:extLst>
          </p:cNvPr>
          <p:cNvSpPr/>
          <p:nvPr/>
        </p:nvSpPr>
        <p:spPr>
          <a:xfrm rot="492474">
            <a:off x="4768285" y="4401775"/>
            <a:ext cx="618836" cy="480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408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B7C5D4-AB59-45BD-A073-09FE244F6B1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4E1CD16-31D5-4281-9601-47E051B7CA91}"/>
              </a:ext>
            </a:extLst>
          </p:cNvPr>
          <p:cNvSpPr txBox="1">
            <a:spLocks/>
          </p:cNvSpPr>
          <p:nvPr/>
        </p:nvSpPr>
        <p:spPr>
          <a:xfrm>
            <a:off x="294814" y="352425"/>
            <a:ext cx="11595887" cy="824404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du matin : les actions à mettre en </a:t>
            </a:r>
            <a:r>
              <a:rPr lang="fr-FR" sz="2800" b="1" err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endParaRPr lang="fr-BE" sz="2800" b="1">
              <a:solidFill>
                <a:srgbClr val="90A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74728D-8292-4236-814C-D087968B070A}"/>
              </a:ext>
            </a:extLst>
          </p:cNvPr>
          <p:cNvSpPr txBox="1"/>
          <p:nvPr/>
        </p:nvSpPr>
        <p:spPr>
          <a:xfrm>
            <a:off x="488653" y="1047125"/>
            <a:ext cx="403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/>
              <a:t>Atelier par groupes de 4-5 personnes</a:t>
            </a:r>
            <a:endParaRPr lang="fr-BE" sz="20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9836B3-3721-44F3-B8BE-0ADF5FA2203A}"/>
              </a:ext>
            </a:extLst>
          </p:cNvPr>
          <p:cNvSpPr txBox="1"/>
          <p:nvPr/>
        </p:nvSpPr>
        <p:spPr>
          <a:xfrm>
            <a:off x="936125" y="1556522"/>
            <a:ext cx="86469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/>
              <a:t>Classement des cartes-actions choisies </a:t>
            </a:r>
            <a:r>
              <a:rPr lang="fr-FR" sz="2000" b="1">
                <a:solidFill>
                  <a:schemeClr val="accent2"/>
                </a:solidFill>
              </a:rPr>
              <a:t>en fonction des critères travaillés en J2</a:t>
            </a:r>
            <a:br>
              <a:rPr lang="fr-FR" sz="2000"/>
            </a:br>
            <a:br>
              <a:rPr lang="fr-FR" sz="2000"/>
            </a:br>
            <a:r>
              <a:rPr lang="fr-FR" sz="2000"/>
              <a:t>Présentation des critères choisis par les deux groupes (15 min)</a:t>
            </a:r>
            <a:br>
              <a:rPr lang="fr-FR" sz="2000"/>
            </a:br>
            <a:br>
              <a:rPr lang="fr-FR" sz="2000"/>
            </a:br>
            <a:r>
              <a:rPr lang="fr-FR" sz="2000"/>
              <a:t>Positionnement des cartes-actions selon ces critères (15 min)</a:t>
            </a:r>
          </a:p>
        </p:txBody>
      </p:sp>
      <p:pic>
        <p:nvPicPr>
          <p:cNvPr id="6" name="Picture 2" descr="Qu'est-ce que le Plan de Mobilité Employeur?">
            <a:extLst>
              <a:ext uri="{FF2B5EF4-FFF2-40B4-BE49-F238E27FC236}">
                <a16:creationId xmlns:a16="http://schemas.microsoft.com/office/drawing/2014/main" id="{C8E4A98A-AA50-4A90-AE82-14CB2627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07" y="1234498"/>
            <a:ext cx="1731684" cy="9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de reciclaje de energía verde 614308 Vector en Vecteezy">
            <a:extLst>
              <a:ext uri="{FF2B5EF4-FFF2-40B4-BE49-F238E27FC236}">
                <a16:creationId xmlns:a16="http://schemas.microsoft.com/office/drawing/2014/main" id="{9BE0A789-6D09-400E-B287-5B8F507E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106" y="2266239"/>
            <a:ext cx="878653" cy="9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2CB404-0018-496C-8D59-0145CD471F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55" y="49766"/>
            <a:ext cx="1506756" cy="150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9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6B7C5D4-AB59-45BD-A073-09FE244F6B1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332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B8DA10-65AF-521E-9940-9A607E470A35}"/>
              </a:ext>
            </a:extLst>
          </p:cNvPr>
          <p:cNvSpPr/>
          <p:nvPr/>
        </p:nvSpPr>
        <p:spPr>
          <a:xfrm>
            <a:off x="1130300" y="4580467"/>
            <a:ext cx="6540498" cy="9101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5AA7C400-2F47-40FE-8823-F161542A8985}"/>
              </a:ext>
            </a:extLst>
          </p:cNvPr>
          <p:cNvSpPr/>
          <p:nvPr/>
        </p:nvSpPr>
        <p:spPr>
          <a:xfrm>
            <a:off x="8100645" y="515078"/>
            <a:ext cx="3880249" cy="4663610"/>
          </a:xfrm>
          <a:prstGeom prst="downArrow">
            <a:avLst>
              <a:gd name="adj1" fmla="val 743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ACF05E3-072D-4D68-9444-9BD07DE4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Structure du séminaire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E68D20-0461-4648-B28E-200A2C248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8" y="1189529"/>
            <a:ext cx="8109671" cy="3832815"/>
          </a:xfrm>
        </p:spPr>
        <p:txBody>
          <a:bodyPr lIns="91440" tIns="45720" rIns="91440" bIns="45720" anchor="t"/>
          <a:lstStyle/>
          <a:p>
            <a:pPr algn="ctr" rtl="0" fontAlgn="base"/>
            <a:r>
              <a:rPr lang="fr-FR" sz="20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J1 – Webinaire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  <a:endParaRPr lang="fr-FR" sz="2800" b="0" i="0" dirty="0">
              <a:effectLst/>
              <a:latin typeface="Arial"/>
              <a:cs typeface="Arial"/>
            </a:endParaRPr>
          </a:p>
          <a:p>
            <a:pPr algn="ctr" rtl="0" fontAlgn="base"/>
            <a:r>
              <a:rPr lang="fr-FR" sz="20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Sobriété énergétique : quelle adaptabilité des territoires ?</a:t>
            </a:r>
          </a:p>
          <a:p>
            <a:pPr algn="ctr" rtl="0" fontAlgn="base"/>
            <a:endParaRPr lang="fr-FR" sz="2800" b="1" i="0">
              <a:effectLst/>
            </a:endParaRPr>
          </a:p>
          <a:p>
            <a:pPr algn="ctr" rtl="0" fontAlgn="base"/>
            <a:endParaRPr lang="fr-FR" sz="2800" b="1" i="0">
              <a:effectLst/>
            </a:endParaRPr>
          </a:p>
          <a:p>
            <a:pPr algn="ctr" rtl="0" fontAlgn="base"/>
            <a:r>
              <a:rPr lang="fr-FR" sz="20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J2 – Présentiel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  <a:endParaRPr lang="fr-FR" sz="2800" b="0" i="0" dirty="0">
              <a:effectLst/>
              <a:latin typeface="Arial"/>
              <a:cs typeface="Arial"/>
            </a:endParaRPr>
          </a:p>
          <a:p>
            <a:pPr algn="ctr" rtl="0" fontAlgn="base"/>
            <a:r>
              <a:rPr lang="fr-FR" sz="20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Analyse du potentiel de sobriété énergétique d’un quartier ?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</a:p>
          <a:p>
            <a:pPr algn="ctr" rtl="0" fontAlgn="base"/>
            <a:endParaRPr lang="fr-FR" sz="2000">
              <a:solidFill>
                <a:srgbClr val="FF0000"/>
              </a:solidFill>
            </a:endParaRPr>
          </a:p>
          <a:p>
            <a:pPr algn="ctr" rtl="0" fontAlgn="base"/>
            <a:endParaRPr lang="fr-FR" sz="2000">
              <a:solidFill>
                <a:srgbClr val="FF0000"/>
              </a:solidFill>
            </a:endParaRPr>
          </a:p>
          <a:p>
            <a:pPr algn="ctr" rtl="0" fontAlgn="base"/>
            <a:r>
              <a:rPr lang="fr-FR" sz="20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J3 – Présentiel 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  <a:endParaRPr lang="fr-FR" sz="2800" b="0" i="0" dirty="0">
              <a:effectLst/>
              <a:latin typeface="Arial"/>
              <a:cs typeface="Arial"/>
            </a:endParaRPr>
          </a:p>
          <a:p>
            <a:pPr algn="ctr" fontAlgn="base"/>
            <a:r>
              <a:rPr lang="fr-FR" sz="2000" b="1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Vers des territoires sobres</a:t>
            </a:r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 : quelles actions !</a:t>
            </a:r>
            <a:r>
              <a:rPr lang="fr-FR" sz="2000" b="0" i="0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</a:p>
          <a:p>
            <a:pPr algn="ctr" rtl="0" fontAlgn="base"/>
            <a:endParaRPr lang="fr-FR" sz="2000">
              <a:solidFill>
                <a:srgbClr val="FF0000"/>
              </a:solidFill>
            </a:endParaRPr>
          </a:p>
          <a:p>
            <a:pPr algn="ctr" rtl="0" fontAlgn="base"/>
            <a:endParaRPr lang="fr-FR" sz="2800" b="0" i="0">
              <a:effectLst/>
            </a:endParaRPr>
          </a:p>
          <a:p>
            <a:endParaRPr lang="fr-BE" sz="28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6CE332-0B53-4D7D-BF07-2CEC6ECE6A8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07AB8-DF72-425C-BD3E-7925EE1C29FE}"/>
              </a:ext>
            </a:extLst>
          </p:cNvPr>
          <p:cNvSpPr txBox="1"/>
          <p:nvPr/>
        </p:nvSpPr>
        <p:spPr>
          <a:xfrm>
            <a:off x="8582288" y="884729"/>
            <a:ext cx="29169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fr-FR" sz="2400" i="1">
                <a:solidFill>
                  <a:schemeClr val="bg1"/>
                </a:solidFill>
              </a:rPr>
              <a:t>Proposition et construction d’une démarche pour appréhender et mettre en œuvre la sobriété énergétique dans les quartiers.</a:t>
            </a:r>
            <a:endParaRPr lang="fr-FR" sz="2400" b="0" i="1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524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205C51-9990-4440-AE8A-924EA64CA12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0214F271-100F-4598-AA1C-1043C2080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/>
          <a:stretch/>
        </p:blipFill>
        <p:spPr bwMode="auto">
          <a:xfrm>
            <a:off x="1827992" y="682077"/>
            <a:ext cx="8536015" cy="477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CE2EFBD-0801-4B12-9321-099EB87DB641}"/>
              </a:ext>
            </a:extLst>
          </p:cNvPr>
          <p:cNvSpPr txBox="1">
            <a:spLocks/>
          </p:cNvSpPr>
          <p:nvPr/>
        </p:nvSpPr>
        <p:spPr>
          <a:xfrm>
            <a:off x="294814" y="352425"/>
            <a:ext cx="11595887" cy="824404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Sobriété ?</a:t>
            </a:r>
            <a:endParaRPr lang="fr-BE" sz="2800" b="1">
              <a:solidFill>
                <a:srgbClr val="90A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053E5E-1B5D-A434-1C8C-10CEB11D63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7" y="766233"/>
            <a:ext cx="1621366" cy="16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F969EFA-F285-C915-134C-6ABD28350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2" t="24734" r="10142" b="12277"/>
          <a:stretch/>
        </p:blipFill>
        <p:spPr>
          <a:xfrm>
            <a:off x="1704378" y="1039808"/>
            <a:ext cx="7848183" cy="494471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205C51-9990-4440-AE8A-924EA64CA12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7" name="Picture 2" descr="Qu'est-ce que le Plan de Mobilité Employeur?">
            <a:extLst>
              <a:ext uri="{FF2B5EF4-FFF2-40B4-BE49-F238E27FC236}">
                <a16:creationId xmlns:a16="http://schemas.microsoft.com/office/drawing/2014/main" id="{7C21586F-EE4B-4886-BFC9-BF340741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4" y="1341365"/>
            <a:ext cx="3339286" cy="18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C3E17A3-D396-4C1C-8B6E-E570EC11F6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02" y="-412966"/>
            <a:ext cx="2905548" cy="2905548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BCAE6B15-082F-4AAA-8822-498D529530AD}"/>
              </a:ext>
            </a:extLst>
          </p:cNvPr>
          <p:cNvSpPr txBox="1">
            <a:spLocks/>
          </p:cNvSpPr>
          <p:nvPr/>
        </p:nvSpPr>
        <p:spPr>
          <a:xfrm>
            <a:off x="294814" y="352425"/>
            <a:ext cx="11595887" cy="824404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rgbClr val="90A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niveau du quartier – trois thèmes</a:t>
            </a:r>
            <a:endParaRPr lang="fr-BE" sz="2800" b="1">
              <a:solidFill>
                <a:srgbClr val="90A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Logo de reciclaje de energía verde 614308 Vector en Vecteezy">
            <a:extLst>
              <a:ext uri="{FF2B5EF4-FFF2-40B4-BE49-F238E27FC236}">
                <a16:creationId xmlns:a16="http://schemas.microsoft.com/office/drawing/2014/main" id="{D6FCED59-049D-4A9A-BCB3-761CE81F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598" y="2918156"/>
            <a:ext cx="2478974" cy="27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14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CF48-AAE4-4425-85F4-4F90C9C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352425"/>
            <a:ext cx="11595887" cy="824404"/>
          </a:xfrm>
        </p:spPr>
        <p:txBody>
          <a:bodyPr/>
          <a:lstStyle/>
          <a:p>
            <a:r>
              <a:rPr lang="fr-FR"/>
              <a:t>Structure de la grille : 3 temps/échelles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C39DD-0EF1-4CCB-AA72-70E75A3426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43EF329-0DEA-D046-A578-DFEF8579BA53}"/>
              </a:ext>
            </a:extLst>
          </p:cNvPr>
          <p:cNvGrpSpPr/>
          <p:nvPr/>
        </p:nvGrpSpPr>
        <p:grpSpPr>
          <a:xfrm>
            <a:off x="6283797" y="3793819"/>
            <a:ext cx="2012011" cy="2011078"/>
            <a:chOff x="7162800" y="2025044"/>
            <a:chExt cx="4151117" cy="4151117"/>
          </a:xfrm>
        </p:grpSpPr>
        <p:pic>
          <p:nvPicPr>
            <p:cNvPr id="6" name="Graphique 5" descr="Tableau avec un remplissage uni">
              <a:extLst>
                <a:ext uri="{FF2B5EF4-FFF2-40B4-BE49-F238E27FC236}">
                  <a16:creationId xmlns:a16="http://schemas.microsoft.com/office/drawing/2014/main" id="{D8C39205-C581-8887-235A-0207C7422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62800" y="2025044"/>
              <a:ext cx="4151117" cy="4151117"/>
            </a:xfrm>
            <a:prstGeom prst="rect">
              <a:avLst/>
            </a:prstGeom>
          </p:spPr>
        </p:pic>
        <p:pic>
          <p:nvPicPr>
            <p:cNvPr id="7" name="Graphique 6" descr="Coche avec un remplissage uni">
              <a:extLst>
                <a:ext uri="{FF2B5EF4-FFF2-40B4-BE49-F238E27FC236}">
                  <a16:creationId xmlns:a16="http://schemas.microsoft.com/office/drawing/2014/main" id="{C89C6B74-0432-F650-19A7-D906F5BF9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39523" y="2949446"/>
              <a:ext cx="914400" cy="914400"/>
            </a:xfrm>
            <a:prstGeom prst="rect">
              <a:avLst/>
            </a:prstGeom>
          </p:spPr>
        </p:pic>
        <p:pic>
          <p:nvPicPr>
            <p:cNvPr id="8" name="Graphique 7" descr="Fermer avec un remplissage uni">
              <a:extLst>
                <a:ext uri="{FF2B5EF4-FFF2-40B4-BE49-F238E27FC236}">
                  <a16:creationId xmlns:a16="http://schemas.microsoft.com/office/drawing/2014/main" id="{DD9F0CFD-1B72-2D71-0451-1485F5293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03599" y="3748882"/>
              <a:ext cx="703439" cy="703439"/>
            </a:xfrm>
            <a:prstGeom prst="rect">
              <a:avLst/>
            </a:prstGeom>
          </p:spPr>
        </p:pic>
        <p:pic>
          <p:nvPicPr>
            <p:cNvPr id="9" name="Graphique 8" descr="Coche avec un remplissage uni">
              <a:extLst>
                <a:ext uri="{FF2B5EF4-FFF2-40B4-BE49-F238E27FC236}">
                  <a16:creationId xmlns:a16="http://schemas.microsoft.com/office/drawing/2014/main" id="{2BE2BD35-FC24-BDED-C43F-EE7EE2BEC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56916" y="4331048"/>
              <a:ext cx="914400" cy="914400"/>
            </a:xfrm>
            <a:prstGeom prst="rect">
              <a:avLst/>
            </a:prstGeom>
          </p:spPr>
        </p:pic>
      </p:grpSp>
      <p:pic>
        <p:nvPicPr>
          <p:cNvPr id="10" name="Graphique 9" descr="Presse-papiers mixte avec un remplissage uni">
            <a:extLst>
              <a:ext uri="{FF2B5EF4-FFF2-40B4-BE49-F238E27FC236}">
                <a16:creationId xmlns:a16="http://schemas.microsoft.com/office/drawing/2014/main" id="{E6620024-3BB4-F16D-351B-7213900E5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0440" y="2691647"/>
            <a:ext cx="1378723" cy="1378723"/>
          </a:xfrm>
          <a:prstGeom prst="rect">
            <a:avLst/>
          </a:prstGeom>
        </p:spPr>
      </p:pic>
      <p:pic>
        <p:nvPicPr>
          <p:cNvPr id="11" name="Graphique 10" descr="Carte avec repère avec un remplissage uni">
            <a:extLst>
              <a:ext uri="{FF2B5EF4-FFF2-40B4-BE49-F238E27FC236}">
                <a16:creationId xmlns:a16="http://schemas.microsoft.com/office/drawing/2014/main" id="{B0FFCAE7-53BE-67DC-A17F-B0BF3C5898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89868" y="1420272"/>
            <a:ext cx="1199870" cy="1199870"/>
          </a:xfrm>
          <a:prstGeom prst="rect">
            <a:avLst/>
          </a:prstGeom>
        </p:spPr>
      </p:pic>
      <p:graphicFrame>
        <p:nvGraphicFramePr>
          <p:cNvPr id="13" name="Espace réservé du texte 2">
            <a:extLst>
              <a:ext uri="{FF2B5EF4-FFF2-40B4-BE49-F238E27FC236}">
                <a16:creationId xmlns:a16="http://schemas.microsoft.com/office/drawing/2014/main" id="{77F490A9-9CF4-7B3B-3A90-4060538D5087}"/>
              </a:ext>
            </a:extLst>
          </p:cNvPr>
          <p:cNvGraphicFramePr/>
          <p:nvPr/>
        </p:nvGraphicFramePr>
        <p:xfrm>
          <a:off x="307515" y="1490239"/>
          <a:ext cx="5788486" cy="383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A2EA22FF-8EA4-389B-8276-0A0F910ADB2E}"/>
              </a:ext>
            </a:extLst>
          </p:cNvPr>
          <p:cNvSpPr txBox="1"/>
          <p:nvPr/>
        </p:nvSpPr>
        <p:spPr>
          <a:xfrm>
            <a:off x="8854440" y="1949775"/>
            <a:ext cx="25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Où est situé  la quartier? </a:t>
            </a:r>
            <a:endParaRPr lang="fr-B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FA3B70F-1867-9BD3-83A6-2FD60D993DE6}"/>
              </a:ext>
            </a:extLst>
          </p:cNvPr>
          <p:cNvSpPr txBox="1"/>
          <p:nvPr/>
        </p:nvSpPr>
        <p:spPr>
          <a:xfrm>
            <a:off x="8854440" y="3105834"/>
            <a:ext cx="290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Quelles sont les potentialités et contraintes du quartier ?</a:t>
            </a:r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2331B8-7BD2-D1D3-7E50-04F2F9782844}"/>
              </a:ext>
            </a:extLst>
          </p:cNvPr>
          <p:cNvSpPr txBox="1"/>
          <p:nvPr/>
        </p:nvSpPr>
        <p:spPr>
          <a:xfrm>
            <a:off x="8876565" y="4439527"/>
            <a:ext cx="290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Quelles sont les actions à mener? 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400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1A2CF-51D0-454B-9382-16057DC2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Horaire et contenu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2A5A1C-FE9D-4AF3-8B1F-BC2F743E575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BB95712-F486-4B46-AE30-DA602AE79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40514"/>
              </p:ext>
            </p:extLst>
          </p:nvPr>
        </p:nvGraphicFramePr>
        <p:xfrm>
          <a:off x="927257" y="914400"/>
          <a:ext cx="9843689" cy="472440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860743">
                  <a:extLst>
                    <a:ext uri="{9D8B030D-6E8A-4147-A177-3AD203B41FA5}">
                      <a16:colId xmlns:a16="http://schemas.microsoft.com/office/drawing/2014/main" val="3992136360"/>
                    </a:ext>
                  </a:extLst>
                </a:gridCol>
                <a:gridCol w="8982946">
                  <a:extLst>
                    <a:ext uri="{9D8B030D-6E8A-4147-A177-3AD203B41FA5}">
                      <a16:colId xmlns:a16="http://schemas.microsoft.com/office/drawing/2014/main" val="3949995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9h00 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Intro à la journée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28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9h15 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Matinée : les actions potentielles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12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endParaRPr lang="fr-BE" sz="4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- Atelier : Découverte des actions à partir de mises en situation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15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10h45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 Pause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556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11h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 Mise en commun </a:t>
                      </a:r>
                      <a:endParaRPr lang="fr-FR" sz="40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47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- Classement des actions / des critères du J2  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13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12:45 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Repas 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86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13h45 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Les modes d’intervention (stratégies) à l’échelle d’un quartier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45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14h15</a:t>
                      </a:r>
                      <a:endParaRPr lang="fr-BE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Données utiles </a:t>
                      </a:r>
                      <a:r>
                        <a:rPr lang="fr-FR" sz="1800" b="1" dirty="0" err="1">
                          <a:solidFill>
                            <a:schemeClr val="bg1"/>
                          </a:solidFill>
                          <a:effectLst/>
                        </a:rPr>
                        <a:t>Walonmap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/statistiques pour appréhender le quartier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75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15h15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Les enjeux énergétiques dans votre commune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689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15h45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Conclusions et évaluation de la journée/du module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44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1800" b="1" dirty="0">
                          <a:solidFill>
                            <a:schemeClr val="bg1"/>
                          </a:solidFill>
                          <a:effectLst/>
                        </a:rPr>
                        <a:t>16h00</a:t>
                      </a:r>
                      <a:endParaRPr lang="fr-BE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</a:rPr>
                        <a:t>Clôture</a:t>
                      </a:r>
                      <a:endParaRPr lang="fr-FR" sz="4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05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8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CF48-AAE4-4425-85F4-4F90C9C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352425"/>
            <a:ext cx="11595887" cy="82440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Atelier du matin : les actions à mettre en œuvre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C39DD-0EF1-4CCB-AA72-70E75A3426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DC30C6-B668-4205-BE14-7C836138D7D7}"/>
              </a:ext>
            </a:extLst>
          </p:cNvPr>
          <p:cNvSpPr txBox="1">
            <a:spLocks/>
          </p:cNvSpPr>
          <p:nvPr/>
        </p:nvSpPr>
        <p:spPr>
          <a:xfrm>
            <a:off x="1075063" y="1296323"/>
            <a:ext cx="10815638" cy="82440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90AC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Cas d’étude : RIXENSART </a:t>
            </a:r>
            <a:b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2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Focus sur la stratégie communale et les outils mis en place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CF48-AAE4-4425-85F4-4F90C9C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352425"/>
            <a:ext cx="11595887" cy="82440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Atelier du matin : présentation de la stratégie du SDC communal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C39DD-0EF1-4CCB-AA72-70E75A3426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FCAFF2E-6E5C-826C-2D1B-AFBEEDCAA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18" y="775070"/>
            <a:ext cx="8542865" cy="60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CCF48-AAE4-4425-85F4-4F90C9C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4" y="352425"/>
            <a:ext cx="11595887" cy="82440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Atelier du matin : présentation de la stratégie du SDC communal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C39DD-0EF1-4CCB-AA72-70E75A3426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4D18012-E255-BD9D-AD83-3E978DDC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48861"/>
            <a:ext cx="7181850" cy="545557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D7F5446-5419-6243-36B9-CF133893D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66" y="952500"/>
            <a:ext cx="1951369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64534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2fb3490-ad9a-4dc3-95e1-5be4a6a17c76">
      <UserInfo>
        <DisplayName>Raphaëlle Harou</DisplayName>
        <AccountId>15</AccountId>
        <AccountType/>
      </UserInfo>
      <UserInfo>
        <DisplayName>Fiorella Quadu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32BAEA1FAFC4F8C0BADFCBD996483" ma:contentTypeVersion="11" ma:contentTypeDescription="Crée un document." ma:contentTypeScope="" ma:versionID="3a8355ddc2b8e758f7e5239d68eeb296">
  <xsd:schema xmlns:xsd="http://www.w3.org/2001/XMLSchema" xmlns:xs="http://www.w3.org/2001/XMLSchema" xmlns:p="http://schemas.microsoft.com/office/2006/metadata/properties" xmlns:ns2="674f7d1c-8a07-4d0a-bc37-d48d6eff21b1" xmlns:ns3="52fb3490-ad9a-4dc3-95e1-5be4a6a17c76" targetNamespace="http://schemas.microsoft.com/office/2006/metadata/properties" ma:root="true" ma:fieldsID="55cff0d2316b63bf5761eaa9c1a3af76" ns2:_="" ns3:_="">
    <xsd:import namespace="674f7d1c-8a07-4d0a-bc37-d48d6eff21b1"/>
    <xsd:import namespace="52fb3490-ad9a-4dc3-95e1-5be4a6a17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f7d1c-8a07-4d0a-bc37-d48d6eff2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b3490-ad9a-4dc3-95e1-5be4a6a17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B1F02-2244-488E-B17B-54298A2B0E4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2fb3490-ad9a-4dc3-95e1-5be4a6a17c76"/>
    <ds:schemaRef ds:uri="674f7d1c-8a07-4d0a-bc37-d48d6eff21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A15F65F-6D40-4ED6-A88E-B0E06CFA6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4f7d1c-8a07-4d0a-bc37-d48d6eff21b1"/>
    <ds:schemaRef ds:uri="52fb3490-ad9a-4dc3-95e1-5be4a6a17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0A2D99-4529-4525-A3F0-F065F31DC9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Grand écran</PresentationFormat>
  <Paragraphs>122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Couvertures</vt:lpstr>
      <vt:lpstr>Contenu</vt:lpstr>
      <vt:lpstr>Grille d’analyse du potentiel de sobriété énergétique d’un quartier</vt:lpstr>
      <vt:lpstr>Structure du séminaire</vt:lpstr>
      <vt:lpstr>Présentation PowerPoint</vt:lpstr>
      <vt:lpstr>Présentation PowerPoint</vt:lpstr>
      <vt:lpstr>Structure de la grille : 3 temps/échelles</vt:lpstr>
      <vt:lpstr>Horaire et contenu de la journée</vt:lpstr>
      <vt:lpstr>Atelier du matin : les actions à mettre en œuvre </vt:lpstr>
      <vt:lpstr>Atelier du matin : présentation de la stratégie du SDC communal</vt:lpstr>
      <vt:lpstr>Atelier du matin : présentation de la stratégie du SDC communal</vt:lpstr>
      <vt:lpstr>Atelier du matin : présentation de la stratégie du SDC communal</vt:lpstr>
      <vt:lpstr>Atelier du matin : présentation de la stratégie du SDC communal</vt:lpstr>
      <vt:lpstr>Atelier du matin : les actions à mettre en œuvre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Vincent Bottieau</cp:lastModifiedBy>
  <cp:revision>56</cp:revision>
  <cp:lastPrinted>2021-09-22T11:44:24Z</cp:lastPrinted>
  <dcterms:created xsi:type="dcterms:W3CDTF">2019-10-14T08:46:11Z</dcterms:created>
  <dcterms:modified xsi:type="dcterms:W3CDTF">2022-10-06T15:55:00Z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0x01010026932BAEA1FAFC4F8C0BADFCBD996483</vt:lpwstr>
  </property>
</Properties>
</file>