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425" r:id="rId3"/>
    <p:sldId id="437" r:id="rId4"/>
    <p:sldId id="282" r:id="rId5"/>
    <p:sldId id="427" r:id="rId6"/>
    <p:sldId id="426" r:id="rId7"/>
    <p:sldId id="431" r:id="rId8"/>
    <p:sldId id="428" r:id="rId9"/>
    <p:sldId id="432" r:id="rId10"/>
    <p:sldId id="434" r:id="rId11"/>
    <p:sldId id="435" r:id="rId12"/>
    <p:sldId id="436" r:id="rId13"/>
    <p:sldId id="433" r:id="rId14"/>
    <p:sldId id="429" r:id="rId15"/>
  </p:sldIdLst>
  <p:sldSz cx="12192000" cy="6858000"/>
  <p:notesSz cx="6858000" cy="22383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C0CE5-8038-4146-8829-239E2EE03DF8}" v="19" dt="2022-04-26T09:46:47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4" autoAdjust="0"/>
  </p:normalViewPr>
  <p:slideViewPr>
    <p:cSldViewPr snapToGrid="0">
      <p:cViewPr>
        <p:scale>
          <a:sx n="80" d="100"/>
          <a:sy n="80" d="100"/>
        </p:scale>
        <p:origin x="7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 G" userId="fa596cc21764c8b1" providerId="LiveId" clId="{E9CC0CE5-8038-4146-8829-239E2EE03DF8}"/>
    <pc:docChg chg="undo custSel addSld delSld modSld sldOrd addMainMaster delMainMaster modMainMaster">
      <pc:chgData name="F G" userId="fa596cc21764c8b1" providerId="LiveId" clId="{E9CC0CE5-8038-4146-8829-239E2EE03DF8}" dt="2022-04-27T07:40:03.028" v="1912" actId="20577"/>
      <pc:docMkLst>
        <pc:docMk/>
      </pc:docMkLst>
      <pc:sldChg chg="addSp delSp modSp del mod ord">
        <pc:chgData name="F G" userId="fa596cc21764c8b1" providerId="LiveId" clId="{E9CC0CE5-8038-4146-8829-239E2EE03DF8}" dt="2022-04-26T08:40:44.809" v="543" actId="47"/>
        <pc:sldMkLst>
          <pc:docMk/>
          <pc:sldMk cId="3105757348" sldId="256"/>
        </pc:sldMkLst>
        <pc:spChg chg="add del mod">
          <ac:chgData name="F G" userId="fa596cc21764c8b1" providerId="LiveId" clId="{E9CC0CE5-8038-4146-8829-239E2EE03DF8}" dt="2022-04-26T08:35:23.268" v="404" actId="478"/>
          <ac:spMkLst>
            <pc:docMk/>
            <pc:sldMk cId="3105757348" sldId="256"/>
            <ac:spMk id="3" creationId="{E388B2BE-F0FF-1156-372F-3D5EF655483C}"/>
          </ac:spMkLst>
        </pc:spChg>
        <pc:spChg chg="del">
          <ac:chgData name="F G" userId="fa596cc21764c8b1" providerId="LiveId" clId="{E9CC0CE5-8038-4146-8829-239E2EE03DF8}" dt="2022-04-26T08:23:01.226" v="95" actId="21"/>
          <ac:spMkLst>
            <pc:docMk/>
            <pc:sldMk cId="3105757348" sldId="256"/>
            <ac:spMk id="4" creationId="{09E3F37B-D573-485E-A4F8-B7FCF16F76AD}"/>
          </ac:spMkLst>
        </pc:spChg>
        <pc:spChg chg="mod">
          <ac:chgData name="F G" userId="fa596cc21764c8b1" providerId="LiveId" clId="{E9CC0CE5-8038-4146-8829-239E2EE03DF8}" dt="2022-04-26T08:35:31.178" v="406" actId="207"/>
          <ac:spMkLst>
            <pc:docMk/>
            <pc:sldMk cId="3105757348" sldId="256"/>
            <ac:spMk id="5" creationId="{6BE5EAAF-14FE-4299-8608-F37498EFFB3B}"/>
          </ac:spMkLst>
        </pc:spChg>
        <pc:spChg chg="del">
          <ac:chgData name="F G" userId="fa596cc21764c8b1" providerId="LiveId" clId="{E9CC0CE5-8038-4146-8829-239E2EE03DF8}" dt="2022-04-26T08:35:20.488" v="403" actId="478"/>
          <ac:spMkLst>
            <pc:docMk/>
            <pc:sldMk cId="3105757348" sldId="256"/>
            <ac:spMk id="6" creationId="{1BFE061A-462C-4784-B79C-CE0EB468F7B3}"/>
          </ac:spMkLst>
        </pc:spChg>
      </pc:sldChg>
      <pc:sldChg chg="del">
        <pc:chgData name="F G" userId="fa596cc21764c8b1" providerId="LiveId" clId="{E9CC0CE5-8038-4146-8829-239E2EE03DF8}" dt="2022-04-26T08:15:40.227" v="2" actId="47"/>
        <pc:sldMkLst>
          <pc:docMk/>
          <pc:sldMk cId="2308092873" sldId="257"/>
        </pc:sldMkLst>
      </pc:sldChg>
      <pc:sldChg chg="del">
        <pc:chgData name="F G" userId="fa596cc21764c8b1" providerId="LiveId" clId="{E9CC0CE5-8038-4146-8829-239E2EE03DF8}" dt="2022-04-26T08:15:40.227" v="2" actId="47"/>
        <pc:sldMkLst>
          <pc:docMk/>
          <pc:sldMk cId="2193910065" sldId="258"/>
        </pc:sldMkLst>
      </pc:sldChg>
      <pc:sldChg chg="del">
        <pc:chgData name="F G" userId="fa596cc21764c8b1" providerId="LiveId" clId="{E9CC0CE5-8038-4146-8829-239E2EE03DF8}" dt="2022-04-26T08:15:40.227" v="2" actId="47"/>
        <pc:sldMkLst>
          <pc:docMk/>
          <pc:sldMk cId="307676833" sldId="259"/>
        </pc:sldMkLst>
      </pc:sldChg>
      <pc:sldChg chg="del">
        <pc:chgData name="F G" userId="fa596cc21764c8b1" providerId="LiveId" clId="{E9CC0CE5-8038-4146-8829-239E2EE03DF8}" dt="2022-04-26T08:15:40.227" v="2" actId="47"/>
        <pc:sldMkLst>
          <pc:docMk/>
          <pc:sldMk cId="459957318" sldId="260"/>
        </pc:sldMkLst>
      </pc:sldChg>
      <pc:sldChg chg="del">
        <pc:chgData name="F G" userId="fa596cc21764c8b1" providerId="LiveId" clId="{E9CC0CE5-8038-4146-8829-239E2EE03DF8}" dt="2022-04-26T08:15:40.227" v="2" actId="47"/>
        <pc:sldMkLst>
          <pc:docMk/>
          <pc:sldMk cId="2792892252" sldId="261"/>
        </pc:sldMkLst>
      </pc:sldChg>
      <pc:sldChg chg="del">
        <pc:chgData name="F G" userId="fa596cc21764c8b1" providerId="LiveId" clId="{E9CC0CE5-8038-4146-8829-239E2EE03DF8}" dt="2022-04-26T08:15:31.305" v="1" actId="47"/>
        <pc:sldMkLst>
          <pc:docMk/>
          <pc:sldMk cId="3853682859" sldId="274"/>
        </pc:sldMkLst>
      </pc:sldChg>
      <pc:sldChg chg="del">
        <pc:chgData name="F G" userId="fa596cc21764c8b1" providerId="LiveId" clId="{E9CC0CE5-8038-4146-8829-239E2EE03DF8}" dt="2022-04-26T08:16:03.163" v="11" actId="47"/>
        <pc:sldMkLst>
          <pc:docMk/>
          <pc:sldMk cId="4226195700" sldId="275"/>
        </pc:sldMkLst>
      </pc:sldChg>
      <pc:sldChg chg="modSp del mod">
        <pc:chgData name="F G" userId="fa596cc21764c8b1" providerId="LiveId" clId="{E9CC0CE5-8038-4146-8829-239E2EE03DF8}" dt="2022-04-26T09:48:49.663" v="1750" actId="47"/>
        <pc:sldMkLst>
          <pc:docMk/>
          <pc:sldMk cId="548950236" sldId="276"/>
        </pc:sldMkLst>
        <pc:spChg chg="mod">
          <ac:chgData name="F G" userId="fa596cc21764c8b1" providerId="LiveId" clId="{E9CC0CE5-8038-4146-8829-239E2EE03DF8}" dt="2022-04-26T08:16:29.867" v="14" actId="20577"/>
          <ac:spMkLst>
            <pc:docMk/>
            <pc:sldMk cId="548950236" sldId="276"/>
            <ac:spMk id="2" creationId="{14B9722E-DF96-4275-8D14-BC24EBE0810B}"/>
          </ac:spMkLst>
        </pc:spChg>
      </pc:sldChg>
      <pc:sldChg chg="del">
        <pc:chgData name="F G" userId="fa596cc21764c8b1" providerId="LiveId" clId="{E9CC0CE5-8038-4146-8829-239E2EE03DF8}" dt="2022-04-26T08:15:31.305" v="1" actId="47"/>
        <pc:sldMkLst>
          <pc:docMk/>
          <pc:sldMk cId="4279903556" sldId="278"/>
        </pc:sldMkLst>
      </pc:sldChg>
      <pc:sldChg chg="del">
        <pc:chgData name="F G" userId="fa596cc21764c8b1" providerId="LiveId" clId="{E9CC0CE5-8038-4146-8829-239E2EE03DF8}" dt="2022-04-26T08:15:31.305" v="1" actId="47"/>
        <pc:sldMkLst>
          <pc:docMk/>
          <pc:sldMk cId="511268927" sldId="279"/>
        </pc:sldMkLst>
      </pc:sldChg>
      <pc:sldChg chg="del">
        <pc:chgData name="F G" userId="fa596cc21764c8b1" providerId="LiveId" clId="{E9CC0CE5-8038-4146-8829-239E2EE03DF8}" dt="2022-04-26T08:15:31.305" v="1" actId="47"/>
        <pc:sldMkLst>
          <pc:docMk/>
          <pc:sldMk cId="1619695879" sldId="280"/>
        </pc:sldMkLst>
      </pc:sldChg>
      <pc:sldChg chg="addSp delSp modSp mod ord modNotesTx">
        <pc:chgData name="F G" userId="fa596cc21764c8b1" providerId="LiveId" clId="{E9CC0CE5-8038-4146-8829-239E2EE03DF8}" dt="2022-04-26T09:16:39.305" v="1612" actId="6549"/>
        <pc:sldMkLst>
          <pc:docMk/>
          <pc:sldMk cId="3891356997" sldId="282"/>
        </pc:sldMkLst>
        <pc:spChg chg="mod">
          <ac:chgData name="F G" userId="fa596cc21764c8b1" providerId="LiveId" clId="{E9CC0CE5-8038-4146-8829-239E2EE03DF8}" dt="2022-04-26T08:37:07.037" v="474" actId="207"/>
          <ac:spMkLst>
            <pc:docMk/>
            <pc:sldMk cId="3891356997" sldId="282"/>
            <ac:spMk id="2" creationId="{5106901E-F032-475E-927D-222471CAA292}"/>
          </ac:spMkLst>
        </pc:spChg>
        <pc:spChg chg="del mod">
          <ac:chgData name="F G" userId="fa596cc21764c8b1" providerId="LiveId" clId="{E9CC0CE5-8038-4146-8829-239E2EE03DF8}" dt="2022-04-26T08:15:51.869" v="9" actId="478"/>
          <ac:spMkLst>
            <pc:docMk/>
            <pc:sldMk cId="3891356997" sldId="282"/>
            <ac:spMk id="3" creationId="{7B85F492-7C74-40FB-94A3-9EDD6001377C}"/>
          </ac:spMkLst>
        </pc:spChg>
        <pc:spChg chg="del">
          <ac:chgData name="F G" userId="fa596cc21764c8b1" providerId="LiveId" clId="{E9CC0CE5-8038-4146-8829-239E2EE03DF8}" dt="2022-04-26T08:30:49.685" v="279" actId="478"/>
          <ac:spMkLst>
            <pc:docMk/>
            <pc:sldMk cId="3891356997" sldId="282"/>
            <ac:spMk id="4" creationId="{2A733394-16D9-4EBB-B735-B63A996DCBF5}"/>
          </ac:spMkLst>
        </pc:spChg>
        <pc:spChg chg="del">
          <ac:chgData name="F G" userId="fa596cc21764c8b1" providerId="LiveId" clId="{E9CC0CE5-8038-4146-8829-239E2EE03DF8}" dt="2022-04-26T08:15:56.563" v="10" actId="478"/>
          <ac:spMkLst>
            <pc:docMk/>
            <pc:sldMk cId="3891356997" sldId="282"/>
            <ac:spMk id="6" creationId="{F83F15E6-87C4-44F7-BBCF-284BC36EF99F}"/>
          </ac:spMkLst>
        </pc:spChg>
        <pc:spChg chg="add mod">
          <ac:chgData name="F G" userId="fa596cc21764c8b1" providerId="LiveId" clId="{E9CC0CE5-8038-4146-8829-239E2EE03DF8}" dt="2022-04-26T08:37:15.534" v="475" actId="1076"/>
          <ac:spMkLst>
            <pc:docMk/>
            <pc:sldMk cId="3891356997" sldId="282"/>
            <ac:spMk id="8" creationId="{E6D7DAD2-9856-9507-4114-F2C41661BD4A}"/>
          </ac:spMkLst>
        </pc:spChg>
        <pc:spChg chg="add mod">
          <ac:chgData name="F G" userId="fa596cc21764c8b1" providerId="LiveId" clId="{E9CC0CE5-8038-4146-8829-239E2EE03DF8}" dt="2022-04-26T08:37:02.420" v="473"/>
          <ac:spMkLst>
            <pc:docMk/>
            <pc:sldMk cId="3891356997" sldId="282"/>
            <ac:spMk id="9" creationId="{AE3B100E-09CC-C7E0-5FD7-6A08D02F7F88}"/>
          </ac:spMkLst>
        </pc:spChg>
      </pc:sldChg>
      <pc:sldChg chg="del">
        <pc:chgData name="F G" userId="fa596cc21764c8b1" providerId="LiveId" clId="{E9CC0CE5-8038-4146-8829-239E2EE03DF8}" dt="2022-04-26T08:16:03.163" v="11" actId="47"/>
        <pc:sldMkLst>
          <pc:docMk/>
          <pc:sldMk cId="1886955247" sldId="283"/>
        </pc:sldMkLst>
      </pc:sldChg>
      <pc:sldChg chg="del">
        <pc:chgData name="F G" userId="fa596cc21764c8b1" providerId="LiveId" clId="{E9CC0CE5-8038-4146-8829-239E2EE03DF8}" dt="2022-04-26T08:16:03.163" v="11" actId="47"/>
        <pc:sldMkLst>
          <pc:docMk/>
          <pc:sldMk cId="1061630228" sldId="285"/>
        </pc:sldMkLst>
      </pc:sldChg>
      <pc:sldChg chg="del">
        <pc:chgData name="F G" userId="fa596cc21764c8b1" providerId="LiveId" clId="{E9CC0CE5-8038-4146-8829-239E2EE03DF8}" dt="2022-04-26T08:16:03.163" v="11" actId="47"/>
        <pc:sldMkLst>
          <pc:docMk/>
          <pc:sldMk cId="1028798965" sldId="290"/>
        </pc:sldMkLst>
      </pc:sldChg>
      <pc:sldChg chg="del">
        <pc:chgData name="F G" userId="fa596cc21764c8b1" providerId="LiveId" clId="{E9CC0CE5-8038-4146-8829-239E2EE03DF8}" dt="2022-04-26T08:16:03.163" v="11" actId="47"/>
        <pc:sldMkLst>
          <pc:docMk/>
          <pc:sldMk cId="3939174860" sldId="291"/>
        </pc:sldMkLst>
      </pc:sldChg>
      <pc:sldChg chg="del">
        <pc:chgData name="F G" userId="fa596cc21764c8b1" providerId="LiveId" clId="{E9CC0CE5-8038-4146-8829-239E2EE03DF8}" dt="2022-04-26T08:16:03.163" v="11" actId="47"/>
        <pc:sldMkLst>
          <pc:docMk/>
          <pc:sldMk cId="1040931225" sldId="293"/>
        </pc:sldMkLst>
      </pc:sldChg>
      <pc:sldChg chg="del">
        <pc:chgData name="F G" userId="fa596cc21764c8b1" providerId="LiveId" clId="{E9CC0CE5-8038-4146-8829-239E2EE03DF8}" dt="2022-04-26T08:15:31.305" v="1" actId="47"/>
        <pc:sldMkLst>
          <pc:docMk/>
          <pc:sldMk cId="248820999" sldId="294"/>
        </pc:sldMkLst>
      </pc:sldChg>
      <pc:sldChg chg="del">
        <pc:chgData name="F G" userId="fa596cc21764c8b1" providerId="LiveId" clId="{E9CC0CE5-8038-4146-8829-239E2EE03DF8}" dt="2022-04-26T08:15:26.453" v="0" actId="47"/>
        <pc:sldMkLst>
          <pc:docMk/>
          <pc:sldMk cId="630984381" sldId="295"/>
        </pc:sldMkLst>
      </pc:sldChg>
      <pc:sldChg chg="del">
        <pc:chgData name="F G" userId="fa596cc21764c8b1" providerId="LiveId" clId="{E9CC0CE5-8038-4146-8829-239E2EE03DF8}" dt="2022-04-26T08:16:03.163" v="11" actId="47"/>
        <pc:sldMkLst>
          <pc:docMk/>
          <pc:sldMk cId="2201579001" sldId="296"/>
        </pc:sldMkLst>
      </pc:sldChg>
      <pc:sldChg chg="del">
        <pc:chgData name="F G" userId="fa596cc21764c8b1" providerId="LiveId" clId="{E9CC0CE5-8038-4146-8829-239E2EE03DF8}" dt="2022-04-26T08:16:03.163" v="11" actId="47"/>
        <pc:sldMkLst>
          <pc:docMk/>
          <pc:sldMk cId="748133036" sldId="297"/>
        </pc:sldMkLst>
      </pc:sldChg>
      <pc:sldChg chg="del">
        <pc:chgData name="F G" userId="fa596cc21764c8b1" providerId="LiveId" clId="{E9CC0CE5-8038-4146-8829-239E2EE03DF8}" dt="2022-04-26T08:16:03.163" v="11" actId="47"/>
        <pc:sldMkLst>
          <pc:docMk/>
          <pc:sldMk cId="14714158" sldId="298"/>
        </pc:sldMkLst>
      </pc:sldChg>
      <pc:sldChg chg="del">
        <pc:chgData name="F G" userId="fa596cc21764c8b1" providerId="LiveId" clId="{E9CC0CE5-8038-4146-8829-239E2EE03DF8}" dt="2022-04-26T08:15:40.227" v="2" actId="47"/>
        <pc:sldMkLst>
          <pc:docMk/>
          <pc:sldMk cId="2308697587" sldId="299"/>
        </pc:sldMkLst>
      </pc:sldChg>
      <pc:sldChg chg="del">
        <pc:chgData name="F G" userId="fa596cc21764c8b1" providerId="LiveId" clId="{E9CC0CE5-8038-4146-8829-239E2EE03DF8}" dt="2022-04-26T08:15:40.227" v="2" actId="47"/>
        <pc:sldMkLst>
          <pc:docMk/>
          <pc:sldMk cId="2586138875" sldId="300"/>
        </pc:sldMkLst>
      </pc:sldChg>
      <pc:sldChg chg="del">
        <pc:chgData name="F G" userId="fa596cc21764c8b1" providerId="LiveId" clId="{E9CC0CE5-8038-4146-8829-239E2EE03DF8}" dt="2022-04-26T08:16:03.163" v="11" actId="47"/>
        <pc:sldMkLst>
          <pc:docMk/>
          <pc:sldMk cId="2836524002" sldId="301"/>
        </pc:sldMkLst>
      </pc:sldChg>
      <pc:sldChg chg="del">
        <pc:chgData name="F G" userId="fa596cc21764c8b1" providerId="LiveId" clId="{E9CC0CE5-8038-4146-8829-239E2EE03DF8}" dt="2022-04-26T08:15:26.453" v="0" actId="47"/>
        <pc:sldMkLst>
          <pc:docMk/>
          <pc:sldMk cId="4089596397" sldId="302"/>
        </pc:sldMkLst>
      </pc:sldChg>
      <pc:sldChg chg="del">
        <pc:chgData name="F G" userId="fa596cc21764c8b1" providerId="LiveId" clId="{E9CC0CE5-8038-4146-8829-239E2EE03DF8}" dt="2022-04-26T08:15:26.453" v="0" actId="47"/>
        <pc:sldMkLst>
          <pc:docMk/>
          <pc:sldMk cId="303473724" sldId="303"/>
        </pc:sldMkLst>
      </pc:sldChg>
      <pc:sldChg chg="del">
        <pc:chgData name="F G" userId="fa596cc21764c8b1" providerId="LiveId" clId="{E9CC0CE5-8038-4146-8829-239E2EE03DF8}" dt="2022-04-26T08:15:31.305" v="1" actId="47"/>
        <pc:sldMkLst>
          <pc:docMk/>
          <pc:sldMk cId="1371583058" sldId="304"/>
        </pc:sldMkLst>
      </pc:sldChg>
      <pc:sldChg chg="delSp modSp add del mod">
        <pc:chgData name="F G" userId="fa596cc21764c8b1" providerId="LiveId" clId="{E9CC0CE5-8038-4146-8829-239E2EE03DF8}" dt="2022-04-26T08:19:08.464" v="32" actId="2696"/>
        <pc:sldMkLst>
          <pc:docMk/>
          <pc:sldMk cId="3100791675" sldId="424"/>
        </pc:sldMkLst>
        <pc:spChg chg="mod">
          <ac:chgData name="F G" userId="fa596cc21764c8b1" providerId="LiveId" clId="{E9CC0CE5-8038-4146-8829-239E2EE03DF8}" dt="2022-04-26T08:17:38.658" v="17" actId="20577"/>
          <ac:spMkLst>
            <pc:docMk/>
            <pc:sldMk cId="3100791675" sldId="424"/>
            <ac:spMk id="4" creationId="{D36AE41B-EA60-41F2-997F-DFAA7E591102}"/>
          </ac:spMkLst>
        </pc:spChg>
        <pc:spChg chg="mod">
          <ac:chgData name="F G" userId="fa596cc21764c8b1" providerId="LiveId" clId="{E9CC0CE5-8038-4146-8829-239E2EE03DF8}" dt="2022-04-26T08:17:55.232" v="18"/>
          <ac:spMkLst>
            <pc:docMk/>
            <pc:sldMk cId="3100791675" sldId="424"/>
            <ac:spMk id="9" creationId="{FD953A9E-81E6-4C95-B506-5554FD34B397}"/>
          </ac:spMkLst>
        </pc:spChg>
        <pc:grpChg chg="del">
          <ac:chgData name="F G" userId="fa596cc21764c8b1" providerId="LiveId" clId="{E9CC0CE5-8038-4146-8829-239E2EE03DF8}" dt="2022-04-26T08:17:30.781" v="16" actId="478"/>
          <ac:grpSpMkLst>
            <pc:docMk/>
            <pc:sldMk cId="3100791675" sldId="424"/>
            <ac:grpSpMk id="40" creationId="{C933FAE2-7A70-46CA-BD43-8B44F6DBCAE5}"/>
          </ac:grpSpMkLst>
        </pc:grpChg>
      </pc:sldChg>
      <pc:sldChg chg="addSp delSp modSp add mod modClrScheme modAnim chgLayout modNotesTx">
        <pc:chgData name="F G" userId="fa596cc21764c8b1" providerId="LiveId" clId="{E9CC0CE5-8038-4146-8829-239E2EE03DF8}" dt="2022-04-26T09:16:43.302" v="1613" actId="6549"/>
        <pc:sldMkLst>
          <pc:docMk/>
          <pc:sldMk cId="1269739886" sldId="425"/>
        </pc:sldMkLst>
        <pc:spChg chg="mod ord">
          <ac:chgData name="F G" userId="fa596cc21764c8b1" providerId="LiveId" clId="{E9CC0CE5-8038-4146-8829-239E2EE03DF8}" dt="2022-04-26T08:26:56.660" v="219" actId="700"/>
          <ac:spMkLst>
            <pc:docMk/>
            <pc:sldMk cId="1269739886" sldId="425"/>
            <ac:spMk id="2" creationId="{5106901E-F032-475E-927D-222471CAA292}"/>
          </ac:spMkLst>
        </pc:spChg>
        <pc:spChg chg="add del mod ord">
          <ac:chgData name="F G" userId="fa596cc21764c8b1" providerId="LiveId" clId="{E9CC0CE5-8038-4146-8829-239E2EE03DF8}" dt="2022-04-26T08:26:56.660" v="219" actId="700"/>
          <ac:spMkLst>
            <pc:docMk/>
            <pc:sldMk cId="1269739886" sldId="425"/>
            <ac:spMk id="3" creationId="{89EF0D1C-77F9-5E4D-43C4-4E0651A7A56D}"/>
          </ac:spMkLst>
        </pc:spChg>
        <pc:spChg chg="del">
          <ac:chgData name="F G" userId="fa596cc21764c8b1" providerId="LiveId" clId="{E9CC0CE5-8038-4146-8829-239E2EE03DF8}" dt="2022-04-26T08:18:43.148" v="22" actId="478"/>
          <ac:spMkLst>
            <pc:docMk/>
            <pc:sldMk cId="1269739886" sldId="425"/>
            <ac:spMk id="4" creationId="{2A733394-16D9-4EBB-B735-B63A996DCBF5}"/>
          </ac:spMkLst>
        </pc:spChg>
        <pc:spChg chg="del mod ord">
          <ac:chgData name="F G" userId="fa596cc21764c8b1" providerId="LiveId" clId="{E9CC0CE5-8038-4146-8829-239E2EE03DF8}" dt="2022-04-26T08:24:50.598" v="116" actId="700"/>
          <ac:spMkLst>
            <pc:docMk/>
            <pc:sldMk cId="1269739886" sldId="425"/>
            <ac:spMk id="5" creationId="{79C01799-E91F-4E11-B888-16A887355AA9}"/>
          </ac:spMkLst>
        </pc:spChg>
        <pc:spChg chg="add mod">
          <ac:chgData name="F G" userId="fa596cc21764c8b1" providerId="LiveId" clId="{E9CC0CE5-8038-4146-8829-239E2EE03DF8}" dt="2022-04-26T08:21:12.719" v="51" actId="1076"/>
          <ac:spMkLst>
            <pc:docMk/>
            <pc:sldMk cId="1269739886" sldId="425"/>
            <ac:spMk id="6" creationId="{AA02B8A9-A24B-75B4-90F9-9AA8F99C8B52}"/>
          </ac:spMkLst>
        </pc:spChg>
        <pc:spChg chg="add del mod">
          <ac:chgData name="F G" userId="fa596cc21764c8b1" providerId="LiveId" clId="{E9CC0CE5-8038-4146-8829-239E2EE03DF8}" dt="2022-04-26T08:18:51.535" v="25" actId="478"/>
          <ac:spMkLst>
            <pc:docMk/>
            <pc:sldMk cId="1269739886" sldId="425"/>
            <ac:spMk id="7" creationId="{158D9D8B-3355-72C4-9A29-CEDBA5581BD0}"/>
          </ac:spMkLst>
        </pc:spChg>
        <pc:spChg chg="del">
          <ac:chgData name="F G" userId="fa596cc21764c8b1" providerId="LiveId" clId="{E9CC0CE5-8038-4146-8829-239E2EE03DF8}" dt="2022-04-26T08:18:41.611" v="21" actId="478"/>
          <ac:spMkLst>
            <pc:docMk/>
            <pc:sldMk cId="1269739886" sldId="425"/>
            <ac:spMk id="8" creationId="{E6D7DAD2-9856-9507-4114-F2C41661BD4A}"/>
          </ac:spMkLst>
        </pc:spChg>
        <pc:spChg chg="add mod">
          <ac:chgData name="F G" userId="fa596cc21764c8b1" providerId="LiveId" clId="{E9CC0CE5-8038-4146-8829-239E2EE03DF8}" dt="2022-04-26T08:20:59.510" v="49" actId="1076"/>
          <ac:spMkLst>
            <pc:docMk/>
            <pc:sldMk cId="1269739886" sldId="425"/>
            <ac:spMk id="10" creationId="{0F9E58D1-0F91-1FF6-AF2E-4535F60E678F}"/>
          </ac:spMkLst>
        </pc:spChg>
        <pc:spChg chg="add mod">
          <ac:chgData name="F G" userId="fa596cc21764c8b1" providerId="LiveId" clId="{E9CC0CE5-8038-4146-8829-239E2EE03DF8}" dt="2022-04-26T08:21:20.122" v="54" actId="122"/>
          <ac:spMkLst>
            <pc:docMk/>
            <pc:sldMk cId="1269739886" sldId="425"/>
            <ac:spMk id="12" creationId="{8B401410-A7FA-54BA-5B50-C196F992CE4C}"/>
          </ac:spMkLst>
        </pc:spChg>
        <pc:spChg chg="add mod">
          <ac:chgData name="F G" userId="fa596cc21764c8b1" providerId="LiveId" clId="{E9CC0CE5-8038-4146-8829-239E2EE03DF8}" dt="2022-04-26T08:21:12.719" v="51" actId="1076"/>
          <ac:spMkLst>
            <pc:docMk/>
            <pc:sldMk cId="1269739886" sldId="425"/>
            <ac:spMk id="14" creationId="{0C510079-0FC8-E8B4-1313-7CC756CEBF10}"/>
          </ac:spMkLst>
        </pc:spChg>
        <pc:spChg chg="add mod">
          <ac:chgData name="F G" userId="fa596cc21764c8b1" providerId="LiveId" clId="{E9CC0CE5-8038-4146-8829-239E2EE03DF8}" dt="2022-04-26T08:21:12.719" v="51" actId="1076"/>
          <ac:spMkLst>
            <pc:docMk/>
            <pc:sldMk cId="1269739886" sldId="425"/>
            <ac:spMk id="15" creationId="{CC3DB961-0C8B-DA77-56DD-090A66F032D8}"/>
          </ac:spMkLst>
        </pc:spChg>
        <pc:spChg chg="add mod">
          <ac:chgData name="F G" userId="fa596cc21764c8b1" providerId="LiveId" clId="{E9CC0CE5-8038-4146-8829-239E2EE03DF8}" dt="2022-04-26T08:21:12.719" v="51" actId="1076"/>
          <ac:spMkLst>
            <pc:docMk/>
            <pc:sldMk cId="1269739886" sldId="425"/>
            <ac:spMk id="16" creationId="{4C4FA1DB-1B53-963E-576F-8AE1728692A5}"/>
          </ac:spMkLst>
        </pc:spChg>
        <pc:spChg chg="add mod">
          <ac:chgData name="F G" userId="fa596cc21764c8b1" providerId="LiveId" clId="{E9CC0CE5-8038-4146-8829-239E2EE03DF8}" dt="2022-04-26T08:21:12.719" v="51" actId="1076"/>
          <ac:spMkLst>
            <pc:docMk/>
            <pc:sldMk cId="1269739886" sldId="425"/>
            <ac:spMk id="17" creationId="{5834EF1B-ADBA-3DCD-BFBD-E8A5AC4EFF5F}"/>
          </ac:spMkLst>
        </pc:spChg>
        <pc:spChg chg="add mod">
          <ac:chgData name="F G" userId="fa596cc21764c8b1" providerId="LiveId" clId="{E9CC0CE5-8038-4146-8829-239E2EE03DF8}" dt="2022-04-26T08:22:01.190" v="64" actId="1076"/>
          <ac:spMkLst>
            <pc:docMk/>
            <pc:sldMk cId="1269739886" sldId="425"/>
            <ac:spMk id="18" creationId="{6C208E89-136E-3E84-BEBF-5B1E750F07A6}"/>
          </ac:spMkLst>
        </pc:spChg>
        <pc:spChg chg="add del mod">
          <ac:chgData name="F G" userId="fa596cc21764c8b1" providerId="LiveId" clId="{E9CC0CE5-8038-4146-8829-239E2EE03DF8}" dt="2022-04-26T08:21:40.493" v="59" actId="478"/>
          <ac:spMkLst>
            <pc:docMk/>
            <pc:sldMk cId="1269739886" sldId="425"/>
            <ac:spMk id="23" creationId="{5F36BBD3-EA65-A36E-BD1A-3607CA8088FE}"/>
          </ac:spMkLst>
        </pc:spChg>
        <pc:spChg chg="add mod">
          <ac:chgData name="F G" userId="fa596cc21764c8b1" providerId="LiveId" clId="{E9CC0CE5-8038-4146-8829-239E2EE03DF8}" dt="2022-04-26T08:21:12.719" v="51" actId="1076"/>
          <ac:spMkLst>
            <pc:docMk/>
            <pc:sldMk cId="1269739886" sldId="425"/>
            <ac:spMk id="24" creationId="{0F44571E-C99B-396C-66FA-F0B2DA2E7873}"/>
          </ac:spMkLst>
        </pc:spChg>
        <pc:spChg chg="add del mod">
          <ac:chgData name="F G" userId="fa596cc21764c8b1" providerId="LiveId" clId="{E9CC0CE5-8038-4146-8829-239E2EE03DF8}" dt="2022-04-26T08:27:53.781" v="225" actId="478"/>
          <ac:spMkLst>
            <pc:docMk/>
            <pc:sldMk cId="1269739886" sldId="425"/>
            <ac:spMk id="26" creationId="{AF313AAC-4F34-1890-AEFF-9FA3F64E745D}"/>
          </ac:spMkLst>
        </pc:spChg>
        <pc:spChg chg="add del mod ord">
          <ac:chgData name="F G" userId="fa596cc21764c8b1" providerId="LiveId" clId="{E9CC0CE5-8038-4146-8829-239E2EE03DF8}" dt="2022-04-26T08:28:06.190" v="230" actId="478"/>
          <ac:spMkLst>
            <pc:docMk/>
            <pc:sldMk cId="1269739886" sldId="425"/>
            <ac:spMk id="27" creationId="{CA6FC979-A27F-3F3C-D5F7-8C6D80281F49}"/>
          </ac:spMkLst>
        </pc:spChg>
        <pc:spChg chg="add del mod ord">
          <ac:chgData name="F G" userId="fa596cc21764c8b1" providerId="LiveId" clId="{E9CC0CE5-8038-4146-8829-239E2EE03DF8}" dt="2022-04-26T08:27:50.985" v="224" actId="478"/>
          <ac:spMkLst>
            <pc:docMk/>
            <pc:sldMk cId="1269739886" sldId="425"/>
            <ac:spMk id="28" creationId="{FBB8634D-9926-2CE1-5589-6EF655388680}"/>
          </ac:spMkLst>
        </pc:spChg>
        <pc:picChg chg="add mod">
          <ac:chgData name="F G" userId="fa596cc21764c8b1" providerId="LiveId" clId="{E9CC0CE5-8038-4146-8829-239E2EE03DF8}" dt="2022-04-26T08:21:03.078" v="50" actId="1076"/>
          <ac:picMkLst>
            <pc:docMk/>
            <pc:sldMk cId="1269739886" sldId="425"/>
            <ac:picMk id="9" creationId="{BE98D289-C9B4-A0D2-A859-2177CB918A65}"/>
          </ac:picMkLst>
        </pc:picChg>
        <pc:picChg chg="add mod">
          <ac:chgData name="F G" userId="fa596cc21764c8b1" providerId="LiveId" clId="{E9CC0CE5-8038-4146-8829-239E2EE03DF8}" dt="2022-04-26T08:21:03.078" v="50" actId="1076"/>
          <ac:picMkLst>
            <pc:docMk/>
            <pc:sldMk cId="1269739886" sldId="425"/>
            <ac:picMk id="11" creationId="{A3E83744-DC11-C113-F538-9ECE45069564}"/>
          </ac:picMkLst>
        </pc:picChg>
        <pc:picChg chg="add mod">
          <ac:chgData name="F G" userId="fa596cc21764c8b1" providerId="LiveId" clId="{E9CC0CE5-8038-4146-8829-239E2EE03DF8}" dt="2022-04-26T08:21:12.719" v="51" actId="1076"/>
          <ac:picMkLst>
            <pc:docMk/>
            <pc:sldMk cId="1269739886" sldId="425"/>
            <ac:picMk id="13" creationId="{8EB1AFB7-2B75-2EE7-D146-96EF54D54A74}"/>
          </ac:picMkLst>
        </pc:picChg>
        <pc:cxnChg chg="add mod">
          <ac:chgData name="F G" userId="fa596cc21764c8b1" providerId="LiveId" clId="{E9CC0CE5-8038-4146-8829-239E2EE03DF8}" dt="2022-04-26T08:21:12.719" v="51" actId="1076"/>
          <ac:cxnSpMkLst>
            <pc:docMk/>
            <pc:sldMk cId="1269739886" sldId="425"/>
            <ac:cxnSpMk id="19" creationId="{65C897EE-F70B-F159-CCBA-2CBF84363209}"/>
          </ac:cxnSpMkLst>
        </pc:cxnChg>
        <pc:cxnChg chg="add mod">
          <ac:chgData name="F G" userId="fa596cc21764c8b1" providerId="LiveId" clId="{E9CC0CE5-8038-4146-8829-239E2EE03DF8}" dt="2022-04-26T08:21:12.719" v="51" actId="1076"/>
          <ac:cxnSpMkLst>
            <pc:docMk/>
            <pc:sldMk cId="1269739886" sldId="425"/>
            <ac:cxnSpMk id="20" creationId="{C796F4E6-1E14-3E1A-CFB3-3E02391D7D39}"/>
          </ac:cxnSpMkLst>
        </pc:cxnChg>
        <pc:cxnChg chg="add mod">
          <ac:chgData name="F G" userId="fa596cc21764c8b1" providerId="LiveId" clId="{E9CC0CE5-8038-4146-8829-239E2EE03DF8}" dt="2022-04-26T08:21:12.719" v="51" actId="1076"/>
          <ac:cxnSpMkLst>
            <pc:docMk/>
            <pc:sldMk cId="1269739886" sldId="425"/>
            <ac:cxnSpMk id="21" creationId="{11C3BB98-03B2-C88A-8846-6C42D957FBAB}"/>
          </ac:cxnSpMkLst>
        </pc:cxnChg>
        <pc:cxnChg chg="add mod">
          <ac:chgData name="F G" userId="fa596cc21764c8b1" providerId="LiveId" clId="{E9CC0CE5-8038-4146-8829-239E2EE03DF8}" dt="2022-04-26T08:21:12.719" v="51" actId="1076"/>
          <ac:cxnSpMkLst>
            <pc:docMk/>
            <pc:sldMk cId="1269739886" sldId="425"/>
            <ac:cxnSpMk id="22" creationId="{88B7576F-303A-2E18-406F-D4E75CAA2C09}"/>
          </ac:cxnSpMkLst>
        </pc:cxnChg>
        <pc:cxnChg chg="add mod">
          <ac:chgData name="F G" userId="fa596cc21764c8b1" providerId="LiveId" clId="{E9CC0CE5-8038-4146-8829-239E2EE03DF8}" dt="2022-04-26T08:21:12.719" v="51" actId="1076"/>
          <ac:cxnSpMkLst>
            <pc:docMk/>
            <pc:sldMk cId="1269739886" sldId="425"/>
            <ac:cxnSpMk id="25" creationId="{F6E50F7D-A99F-0C19-BAF6-0FE3E49D97DC}"/>
          </ac:cxnSpMkLst>
        </pc:cxnChg>
      </pc:sldChg>
      <pc:sldChg chg="new del">
        <pc:chgData name="F G" userId="fa596cc21764c8b1" providerId="LiveId" clId="{E9CC0CE5-8038-4146-8829-239E2EE03DF8}" dt="2022-04-26T08:27:45.751" v="223" actId="47"/>
        <pc:sldMkLst>
          <pc:docMk/>
          <pc:sldMk cId="1688490598" sldId="426"/>
        </pc:sldMkLst>
      </pc:sldChg>
      <pc:sldChg chg="addSp delSp modSp add mod modNotesTx">
        <pc:chgData name="F G" userId="fa596cc21764c8b1" providerId="LiveId" clId="{E9CC0CE5-8038-4146-8829-239E2EE03DF8}" dt="2022-04-26T09:16:32.036" v="1610" actId="6549"/>
        <pc:sldMkLst>
          <pc:docMk/>
          <pc:sldMk cId="3683787170" sldId="426"/>
        </pc:sldMkLst>
        <pc:spChg chg="mod">
          <ac:chgData name="F G" userId="fa596cc21764c8b1" providerId="LiveId" clId="{E9CC0CE5-8038-4146-8829-239E2EE03DF8}" dt="2022-04-26T08:41:05.870" v="550" actId="1076"/>
          <ac:spMkLst>
            <pc:docMk/>
            <pc:sldMk cId="3683787170" sldId="426"/>
            <ac:spMk id="2" creationId="{5106901E-F032-475E-927D-222471CAA292}"/>
          </ac:spMkLst>
        </pc:spChg>
        <pc:spChg chg="del">
          <ac:chgData name="F G" userId="fa596cc21764c8b1" providerId="LiveId" clId="{E9CC0CE5-8038-4146-8829-239E2EE03DF8}" dt="2022-04-26T08:39:16.473" v="478" actId="478"/>
          <ac:spMkLst>
            <pc:docMk/>
            <pc:sldMk cId="3683787170" sldId="426"/>
            <ac:spMk id="4" creationId="{2A733394-16D9-4EBB-B735-B63A996DCBF5}"/>
          </ac:spMkLst>
        </pc:spChg>
        <pc:spChg chg="del">
          <ac:chgData name="F G" userId="fa596cc21764c8b1" providerId="LiveId" clId="{E9CC0CE5-8038-4146-8829-239E2EE03DF8}" dt="2022-04-26T08:39:14.104" v="477" actId="478"/>
          <ac:spMkLst>
            <pc:docMk/>
            <pc:sldMk cId="3683787170" sldId="426"/>
            <ac:spMk id="8" creationId="{E6D7DAD2-9856-9507-4114-F2C41661BD4A}"/>
          </ac:spMkLst>
        </pc:spChg>
        <pc:picChg chg="add mod">
          <ac:chgData name="F G" userId="fa596cc21764c8b1" providerId="LiveId" clId="{E9CC0CE5-8038-4146-8829-239E2EE03DF8}" dt="2022-04-26T08:41:12.182" v="552" actId="1076"/>
          <ac:picMkLst>
            <pc:docMk/>
            <pc:sldMk cId="3683787170" sldId="426"/>
            <ac:picMk id="6" creationId="{A1F9D18D-C10F-FEC2-CE82-C955874E5640}"/>
          </ac:picMkLst>
        </pc:picChg>
      </pc:sldChg>
      <pc:sldChg chg="modSp add mod modNotesTx">
        <pc:chgData name="F G" userId="fa596cc21764c8b1" providerId="LiveId" clId="{E9CC0CE5-8038-4146-8829-239E2EE03DF8}" dt="2022-04-27T07:40:03.028" v="1912" actId="20577"/>
        <pc:sldMkLst>
          <pc:docMk/>
          <pc:sldMk cId="4246413453" sldId="427"/>
        </pc:sldMkLst>
        <pc:spChg chg="mod">
          <ac:chgData name="F G" userId="fa596cc21764c8b1" providerId="LiveId" clId="{E9CC0CE5-8038-4146-8829-239E2EE03DF8}" dt="2022-04-27T07:40:03.028" v="1912" actId="20577"/>
          <ac:spMkLst>
            <pc:docMk/>
            <pc:sldMk cId="4246413453" sldId="427"/>
            <ac:spMk id="8" creationId="{E6D7DAD2-9856-9507-4114-F2C41661BD4A}"/>
          </ac:spMkLst>
        </pc:spChg>
      </pc:sldChg>
      <pc:sldChg chg="addSp delSp modSp add mod modNotesTx">
        <pc:chgData name="F G" userId="fa596cc21764c8b1" providerId="LiveId" clId="{E9CC0CE5-8038-4146-8829-239E2EE03DF8}" dt="2022-04-26T09:16:25.009" v="1608" actId="6549"/>
        <pc:sldMkLst>
          <pc:docMk/>
          <pc:sldMk cId="3596903070" sldId="428"/>
        </pc:sldMkLst>
        <pc:spChg chg="del">
          <ac:chgData name="F G" userId="fa596cc21764c8b1" providerId="LiveId" clId="{E9CC0CE5-8038-4146-8829-239E2EE03DF8}" dt="2022-04-26T08:56:17.527" v="600" actId="478"/>
          <ac:spMkLst>
            <pc:docMk/>
            <pc:sldMk cId="3596903070" sldId="428"/>
            <ac:spMk id="2" creationId="{5106901E-F032-475E-927D-222471CAA292}"/>
          </ac:spMkLst>
        </pc:spChg>
        <pc:spChg chg="del">
          <ac:chgData name="F G" userId="fa596cc21764c8b1" providerId="LiveId" clId="{E9CC0CE5-8038-4146-8829-239E2EE03DF8}" dt="2022-04-26T08:42:08.092" v="555" actId="478"/>
          <ac:spMkLst>
            <pc:docMk/>
            <pc:sldMk cId="3596903070" sldId="428"/>
            <ac:spMk id="4" creationId="{2A733394-16D9-4EBB-B735-B63A996DCBF5}"/>
          </ac:spMkLst>
        </pc:spChg>
        <pc:spChg chg="del">
          <ac:chgData name="F G" userId="fa596cc21764c8b1" providerId="LiveId" clId="{E9CC0CE5-8038-4146-8829-239E2EE03DF8}" dt="2022-04-26T08:42:05.865" v="554" actId="478"/>
          <ac:spMkLst>
            <pc:docMk/>
            <pc:sldMk cId="3596903070" sldId="428"/>
            <ac:spMk id="8" creationId="{E6D7DAD2-9856-9507-4114-F2C41661BD4A}"/>
          </ac:spMkLst>
        </pc:spChg>
        <pc:spChg chg="add mod">
          <ac:chgData name="F G" userId="fa596cc21764c8b1" providerId="LiveId" clId="{E9CC0CE5-8038-4146-8829-239E2EE03DF8}" dt="2022-04-26T09:14:40.893" v="1602" actId="14100"/>
          <ac:spMkLst>
            <pc:docMk/>
            <pc:sldMk cId="3596903070" sldId="428"/>
            <ac:spMk id="9" creationId="{B063712A-0EFB-248E-8A1A-059E32B26993}"/>
          </ac:spMkLst>
        </pc:spChg>
        <pc:spChg chg="add del mod">
          <ac:chgData name="F G" userId="fa596cc21764c8b1" providerId="LiveId" clId="{E9CC0CE5-8038-4146-8829-239E2EE03DF8}" dt="2022-04-26T08:56:19.961" v="601" actId="478"/>
          <ac:spMkLst>
            <pc:docMk/>
            <pc:sldMk cId="3596903070" sldId="428"/>
            <ac:spMk id="10" creationId="{DCDBF63B-522E-4D73-BFB1-47BE2289FE02}"/>
          </ac:spMkLst>
        </pc:spChg>
        <pc:picChg chg="add mod">
          <ac:chgData name="F G" userId="fa596cc21764c8b1" providerId="LiveId" clId="{E9CC0CE5-8038-4146-8829-239E2EE03DF8}" dt="2022-04-26T08:42:18.238" v="560" actId="1076"/>
          <ac:picMkLst>
            <pc:docMk/>
            <pc:sldMk cId="3596903070" sldId="428"/>
            <ac:picMk id="6" creationId="{678934EF-68DA-41F2-3F65-232A41E899CB}"/>
          </ac:picMkLst>
        </pc:picChg>
      </pc:sldChg>
      <pc:sldChg chg="addSp delSp modSp add mod ord modNotesTx">
        <pc:chgData name="F G" userId="fa596cc21764c8b1" providerId="LiveId" clId="{E9CC0CE5-8038-4146-8829-239E2EE03DF8}" dt="2022-04-26T09:48:41.063" v="1748" actId="255"/>
        <pc:sldMkLst>
          <pc:docMk/>
          <pc:sldMk cId="2039577305" sldId="429"/>
        </pc:sldMkLst>
        <pc:spChg chg="del">
          <ac:chgData name="F G" userId="fa596cc21764c8b1" providerId="LiveId" clId="{E9CC0CE5-8038-4146-8829-239E2EE03DF8}" dt="2022-04-26T08:50:20.273" v="566" actId="478"/>
          <ac:spMkLst>
            <pc:docMk/>
            <pc:sldMk cId="2039577305" sldId="429"/>
            <ac:spMk id="2" creationId="{5106901E-F032-475E-927D-222471CAA292}"/>
          </ac:spMkLst>
        </pc:spChg>
        <pc:spChg chg="del">
          <ac:chgData name="F G" userId="fa596cc21764c8b1" providerId="LiveId" clId="{E9CC0CE5-8038-4146-8829-239E2EE03DF8}" dt="2022-04-26T08:50:19.057" v="565" actId="478"/>
          <ac:spMkLst>
            <pc:docMk/>
            <pc:sldMk cId="2039577305" sldId="429"/>
            <ac:spMk id="4" creationId="{2A733394-16D9-4EBB-B735-B63A996DCBF5}"/>
          </ac:spMkLst>
        </pc:spChg>
        <pc:spChg chg="add del mod">
          <ac:chgData name="F G" userId="fa596cc21764c8b1" providerId="LiveId" clId="{E9CC0CE5-8038-4146-8829-239E2EE03DF8}" dt="2022-04-26T08:50:22.310" v="567" actId="478"/>
          <ac:spMkLst>
            <pc:docMk/>
            <pc:sldMk cId="2039577305" sldId="429"/>
            <ac:spMk id="6" creationId="{8C301880-D5A9-C8DB-A761-B294BC391956}"/>
          </ac:spMkLst>
        </pc:spChg>
        <pc:spChg chg="del">
          <ac:chgData name="F G" userId="fa596cc21764c8b1" providerId="LiveId" clId="{E9CC0CE5-8038-4146-8829-239E2EE03DF8}" dt="2022-04-26T08:50:17.512" v="564" actId="478"/>
          <ac:spMkLst>
            <pc:docMk/>
            <pc:sldMk cId="2039577305" sldId="429"/>
            <ac:spMk id="8" creationId="{E6D7DAD2-9856-9507-4114-F2C41661BD4A}"/>
          </ac:spMkLst>
        </pc:spChg>
        <pc:spChg chg="add mod">
          <ac:chgData name="F G" userId="fa596cc21764c8b1" providerId="LiveId" clId="{E9CC0CE5-8038-4146-8829-239E2EE03DF8}" dt="2022-04-26T09:29:17.607" v="1666" actId="20577"/>
          <ac:spMkLst>
            <pc:docMk/>
            <pc:sldMk cId="2039577305" sldId="429"/>
            <ac:spMk id="11" creationId="{237F33D8-EE01-DDF0-25AD-CD237EC23F28}"/>
          </ac:spMkLst>
        </pc:spChg>
        <pc:spChg chg="add mod">
          <ac:chgData name="F G" userId="fa596cc21764c8b1" providerId="LiveId" clId="{E9CC0CE5-8038-4146-8829-239E2EE03DF8}" dt="2022-04-26T09:29:00.645" v="1658" actId="14100"/>
          <ac:spMkLst>
            <pc:docMk/>
            <pc:sldMk cId="2039577305" sldId="429"/>
            <ac:spMk id="12" creationId="{96BC0734-2320-8793-C711-92B169AE6664}"/>
          </ac:spMkLst>
        </pc:spChg>
        <pc:spChg chg="add mod">
          <ac:chgData name="F G" userId="fa596cc21764c8b1" providerId="LiveId" clId="{E9CC0CE5-8038-4146-8829-239E2EE03DF8}" dt="2022-04-26T09:48:41.063" v="1748" actId="255"/>
          <ac:spMkLst>
            <pc:docMk/>
            <pc:sldMk cId="2039577305" sldId="429"/>
            <ac:spMk id="13" creationId="{8ADDE332-62B5-DF65-0E94-F9A7069015D2}"/>
          </ac:spMkLst>
        </pc:spChg>
        <pc:picChg chg="add mod">
          <ac:chgData name="F G" userId="fa596cc21764c8b1" providerId="LiveId" clId="{E9CC0CE5-8038-4146-8829-239E2EE03DF8}" dt="2022-04-26T09:28:56.134" v="1656" actId="1076"/>
          <ac:picMkLst>
            <pc:docMk/>
            <pc:sldMk cId="2039577305" sldId="429"/>
            <ac:picMk id="9" creationId="{07326C44-D97B-DE6E-0F8E-BF08EC7A847C}"/>
          </ac:picMkLst>
        </pc:picChg>
        <pc:picChg chg="add del mod">
          <ac:chgData name="F G" userId="fa596cc21764c8b1" providerId="LiveId" clId="{E9CC0CE5-8038-4146-8829-239E2EE03DF8}" dt="2022-04-26T08:53:12.827" v="571" actId="478"/>
          <ac:picMkLst>
            <pc:docMk/>
            <pc:sldMk cId="2039577305" sldId="429"/>
            <ac:picMk id="10" creationId="{4DC0A4F5-75D7-DA4A-634B-68FADE4FEE93}"/>
          </ac:picMkLst>
        </pc:picChg>
      </pc:sldChg>
      <pc:sldChg chg="add del modNotesTx">
        <pc:chgData name="F G" userId="fa596cc21764c8b1" providerId="LiveId" clId="{E9CC0CE5-8038-4146-8829-239E2EE03DF8}" dt="2022-04-26T09:48:48.183" v="1749" actId="47"/>
        <pc:sldMkLst>
          <pc:docMk/>
          <pc:sldMk cId="2149324464" sldId="430"/>
        </pc:sldMkLst>
      </pc:sldChg>
      <pc:sldChg chg="addSp delSp modSp add mod modNotesTx">
        <pc:chgData name="F G" userId="fa596cc21764c8b1" providerId="LiveId" clId="{E9CC0CE5-8038-4146-8829-239E2EE03DF8}" dt="2022-04-26T09:16:28.550" v="1609" actId="6549"/>
        <pc:sldMkLst>
          <pc:docMk/>
          <pc:sldMk cId="4057999172" sldId="431"/>
        </pc:sldMkLst>
        <pc:spChg chg="del">
          <ac:chgData name="F G" userId="fa596cc21764c8b1" providerId="LiveId" clId="{E9CC0CE5-8038-4146-8829-239E2EE03DF8}" dt="2022-04-26T08:55:23.573" v="589" actId="478"/>
          <ac:spMkLst>
            <pc:docMk/>
            <pc:sldMk cId="4057999172" sldId="431"/>
            <ac:spMk id="2" creationId="{5106901E-F032-475E-927D-222471CAA292}"/>
          </ac:spMkLst>
        </pc:spChg>
        <pc:spChg chg="add del mod">
          <ac:chgData name="F G" userId="fa596cc21764c8b1" providerId="LiveId" clId="{E9CC0CE5-8038-4146-8829-239E2EE03DF8}" dt="2022-04-26T08:55:26.656" v="590" actId="478"/>
          <ac:spMkLst>
            <pc:docMk/>
            <pc:sldMk cId="4057999172" sldId="431"/>
            <ac:spMk id="4" creationId="{E4093AB0-D05C-5A8F-1116-BFDDF5B1D25D}"/>
          </ac:spMkLst>
        </pc:spChg>
        <pc:spChg chg="add mod">
          <ac:chgData name="F G" userId="fa596cc21764c8b1" providerId="LiveId" clId="{E9CC0CE5-8038-4146-8829-239E2EE03DF8}" dt="2022-04-26T09:03:03.158" v="715" actId="1076"/>
          <ac:spMkLst>
            <pc:docMk/>
            <pc:sldMk cId="4057999172" sldId="431"/>
            <ac:spMk id="7" creationId="{B33EEFFF-A717-10CF-AAAE-A69E82FD4EE5}"/>
          </ac:spMkLst>
        </pc:spChg>
        <pc:spChg chg="add del mod">
          <ac:chgData name="F G" userId="fa596cc21764c8b1" providerId="LiveId" clId="{E9CC0CE5-8038-4146-8829-239E2EE03DF8}" dt="2022-04-26T09:03:06.574" v="717" actId="21"/>
          <ac:spMkLst>
            <pc:docMk/>
            <pc:sldMk cId="4057999172" sldId="431"/>
            <ac:spMk id="8" creationId="{CDF75D19-8BFA-BFC2-B7E3-FE43C43CBF8E}"/>
          </ac:spMkLst>
        </pc:spChg>
      </pc:sldChg>
      <pc:sldChg chg="addSp delSp modSp add mod modNotesTx">
        <pc:chgData name="F G" userId="fa596cc21764c8b1" providerId="LiveId" clId="{E9CC0CE5-8038-4146-8829-239E2EE03DF8}" dt="2022-04-26T09:16:21.389" v="1607" actId="6549"/>
        <pc:sldMkLst>
          <pc:docMk/>
          <pc:sldMk cId="1663040328" sldId="432"/>
        </pc:sldMkLst>
        <pc:spChg chg="del">
          <ac:chgData name="F G" userId="fa596cc21764c8b1" providerId="LiveId" clId="{E9CC0CE5-8038-4146-8829-239E2EE03DF8}" dt="2022-04-26T08:56:48.842" v="637" actId="478"/>
          <ac:spMkLst>
            <pc:docMk/>
            <pc:sldMk cId="1663040328" sldId="432"/>
            <ac:spMk id="9" creationId="{B063712A-0EFB-248E-8A1A-059E32B26993}"/>
          </ac:spMkLst>
        </pc:spChg>
        <pc:spChg chg="add mod">
          <ac:chgData name="F G" userId="fa596cc21764c8b1" providerId="LiveId" clId="{E9CC0CE5-8038-4146-8829-239E2EE03DF8}" dt="2022-04-26T09:05:18.160" v="1027" actId="14100"/>
          <ac:spMkLst>
            <pc:docMk/>
            <pc:sldMk cId="1663040328" sldId="432"/>
            <ac:spMk id="10" creationId="{687D7A72-DD91-550E-1854-47DEDFBC24F7}"/>
          </ac:spMkLst>
        </pc:spChg>
        <pc:spChg chg="add mod">
          <ac:chgData name="F G" userId="fa596cc21764c8b1" providerId="LiveId" clId="{E9CC0CE5-8038-4146-8829-239E2EE03DF8}" dt="2022-04-26T09:05:21.300" v="1029" actId="571"/>
          <ac:spMkLst>
            <pc:docMk/>
            <pc:sldMk cId="1663040328" sldId="432"/>
            <ac:spMk id="11" creationId="{46581933-21F6-180A-E0D8-5E5F312B9A06}"/>
          </ac:spMkLst>
        </pc:spChg>
        <pc:picChg chg="add mod modCrop">
          <ac:chgData name="F G" userId="fa596cc21764c8b1" providerId="LiveId" clId="{E9CC0CE5-8038-4146-8829-239E2EE03DF8}" dt="2022-04-26T09:05:04.182" v="1025" actId="732"/>
          <ac:picMkLst>
            <pc:docMk/>
            <pc:sldMk cId="1663040328" sldId="432"/>
            <ac:picMk id="3" creationId="{37BB34CC-B199-0500-9FE7-0E3F432136AF}"/>
          </ac:picMkLst>
        </pc:picChg>
        <pc:picChg chg="del">
          <ac:chgData name="F G" userId="fa596cc21764c8b1" providerId="LiveId" clId="{E9CC0CE5-8038-4146-8829-239E2EE03DF8}" dt="2022-04-26T08:56:47.612" v="636" actId="478"/>
          <ac:picMkLst>
            <pc:docMk/>
            <pc:sldMk cId="1663040328" sldId="432"/>
            <ac:picMk id="6" creationId="{678934EF-68DA-41F2-3F65-232A41E899CB}"/>
          </ac:picMkLst>
        </pc:picChg>
        <pc:picChg chg="add del mod">
          <ac:chgData name="F G" userId="fa596cc21764c8b1" providerId="LiveId" clId="{E9CC0CE5-8038-4146-8829-239E2EE03DF8}" dt="2022-04-26T09:00:30.127" v="702" actId="478"/>
          <ac:picMkLst>
            <pc:docMk/>
            <pc:sldMk cId="1663040328" sldId="432"/>
            <ac:picMk id="7" creationId="{B4853332-0AF8-101C-67A7-43AE844DEE13}"/>
          </ac:picMkLst>
        </pc:picChg>
      </pc:sldChg>
      <pc:sldChg chg="addSp delSp modSp add mod modNotesTx">
        <pc:chgData name="F G" userId="fa596cc21764c8b1" providerId="LiveId" clId="{E9CC0CE5-8038-4146-8829-239E2EE03DF8}" dt="2022-04-26T09:45:18.404" v="1682" actId="1076"/>
        <pc:sldMkLst>
          <pc:docMk/>
          <pc:sldMk cId="1830625211" sldId="433"/>
        </pc:sldMkLst>
        <pc:spChg chg="add del mod">
          <ac:chgData name="F G" userId="fa596cc21764c8b1" providerId="LiveId" clId="{E9CC0CE5-8038-4146-8829-239E2EE03DF8}" dt="2022-04-26T08:58:51.233" v="692" actId="478"/>
          <ac:spMkLst>
            <pc:docMk/>
            <pc:sldMk cId="1830625211" sldId="433"/>
            <ac:spMk id="4" creationId="{8A82D19C-3F81-7E20-7A19-53659811BE4C}"/>
          </ac:spMkLst>
        </pc:spChg>
        <pc:spChg chg="add mod">
          <ac:chgData name="F G" userId="fa596cc21764c8b1" providerId="LiveId" clId="{E9CC0CE5-8038-4146-8829-239E2EE03DF8}" dt="2022-04-26T09:44:21.961" v="1669" actId="20577"/>
          <ac:spMkLst>
            <pc:docMk/>
            <pc:sldMk cId="1830625211" sldId="433"/>
            <ac:spMk id="6" creationId="{B54BC9F7-4C04-42F5-332F-5B27EE11495D}"/>
          </ac:spMkLst>
        </pc:spChg>
        <pc:spChg chg="add del mod">
          <ac:chgData name="F G" userId="fa596cc21764c8b1" providerId="LiveId" clId="{E9CC0CE5-8038-4146-8829-239E2EE03DF8}" dt="2022-04-26T09:44:25.307" v="1670" actId="478"/>
          <ac:spMkLst>
            <pc:docMk/>
            <pc:sldMk cId="1830625211" sldId="433"/>
            <ac:spMk id="8" creationId="{C98E5AF6-91A6-DC18-0EFC-A79A93DF37E2}"/>
          </ac:spMkLst>
        </pc:spChg>
        <pc:spChg chg="add mod">
          <ac:chgData name="F G" userId="fa596cc21764c8b1" providerId="LiveId" clId="{E9CC0CE5-8038-4146-8829-239E2EE03DF8}" dt="2022-04-26T09:45:05.013" v="1679" actId="1076"/>
          <ac:spMkLst>
            <pc:docMk/>
            <pc:sldMk cId="1830625211" sldId="433"/>
            <ac:spMk id="14" creationId="{EC306D6B-082A-5E00-37D9-09512F4CA2D9}"/>
          </ac:spMkLst>
        </pc:spChg>
        <pc:picChg chg="add mod">
          <ac:chgData name="F G" userId="fa596cc21764c8b1" providerId="LiveId" clId="{E9CC0CE5-8038-4146-8829-239E2EE03DF8}" dt="2022-04-26T09:45:11.221" v="1680" actId="1076"/>
          <ac:picMkLst>
            <pc:docMk/>
            <pc:sldMk cId="1830625211" sldId="433"/>
            <ac:picMk id="10" creationId="{9ADEEEC8-B87C-D44F-9AC9-17472A69E948}"/>
          </ac:picMkLst>
        </pc:picChg>
        <pc:picChg chg="add mod">
          <ac:chgData name="F G" userId="fa596cc21764c8b1" providerId="LiveId" clId="{E9CC0CE5-8038-4146-8829-239E2EE03DF8}" dt="2022-04-26T09:45:18.404" v="1682" actId="1076"/>
          <ac:picMkLst>
            <pc:docMk/>
            <pc:sldMk cId="1830625211" sldId="433"/>
            <ac:picMk id="12" creationId="{E3D7B367-9412-B6D8-9A75-879D7EC1BA92}"/>
          </ac:picMkLst>
        </pc:picChg>
      </pc:sldChg>
      <pc:sldChg chg="addSp delSp modSp add mod modNotesTx">
        <pc:chgData name="F G" userId="fa596cc21764c8b1" providerId="LiveId" clId="{E9CC0CE5-8038-4146-8829-239E2EE03DF8}" dt="2022-04-26T09:16:16.315" v="1606" actId="6549"/>
        <pc:sldMkLst>
          <pc:docMk/>
          <pc:sldMk cId="4160564349" sldId="434"/>
        </pc:sldMkLst>
        <pc:spChg chg="add mod">
          <ac:chgData name="F G" userId="fa596cc21764c8b1" providerId="LiveId" clId="{E9CC0CE5-8038-4146-8829-239E2EE03DF8}" dt="2022-04-26T09:06:45.026" v="1192" actId="20577"/>
          <ac:spMkLst>
            <pc:docMk/>
            <pc:sldMk cId="4160564349" sldId="434"/>
            <ac:spMk id="6" creationId="{78E44E02-123B-686C-D2E3-9E58CCC80C39}"/>
          </ac:spMkLst>
        </pc:spChg>
        <pc:picChg chg="del">
          <ac:chgData name="F G" userId="fa596cc21764c8b1" providerId="LiveId" clId="{E9CC0CE5-8038-4146-8829-239E2EE03DF8}" dt="2022-04-26T09:00:11.493" v="698" actId="478"/>
          <ac:picMkLst>
            <pc:docMk/>
            <pc:sldMk cId="4160564349" sldId="434"/>
            <ac:picMk id="3" creationId="{37BB34CC-B199-0500-9FE7-0E3F432136AF}"/>
          </ac:picMkLst>
        </pc:picChg>
        <pc:picChg chg="add mod modCrop">
          <ac:chgData name="F G" userId="fa596cc21764c8b1" providerId="LiveId" clId="{E9CC0CE5-8038-4146-8829-239E2EE03DF8}" dt="2022-04-26T09:05:34.711" v="1033" actId="732"/>
          <ac:picMkLst>
            <pc:docMk/>
            <pc:sldMk cId="4160564349" sldId="434"/>
            <ac:picMk id="4" creationId="{EE0B5A66-62DE-F0AF-D859-6B3830781045}"/>
          </ac:picMkLst>
        </pc:picChg>
      </pc:sldChg>
      <pc:sldChg chg="addSp delSp modSp add mod modNotesTx">
        <pc:chgData name="F G" userId="fa596cc21764c8b1" providerId="LiveId" clId="{E9CC0CE5-8038-4146-8829-239E2EE03DF8}" dt="2022-04-26T09:16:12.723" v="1605" actId="6549"/>
        <pc:sldMkLst>
          <pc:docMk/>
          <pc:sldMk cId="1526647299" sldId="435"/>
        </pc:sldMkLst>
        <pc:spChg chg="add mod">
          <ac:chgData name="F G" userId="fa596cc21764c8b1" providerId="LiveId" clId="{E9CC0CE5-8038-4146-8829-239E2EE03DF8}" dt="2022-04-26T09:07:31.441" v="1338" actId="20577"/>
          <ac:spMkLst>
            <pc:docMk/>
            <pc:sldMk cId="1526647299" sldId="435"/>
            <ac:spMk id="6" creationId="{0DDB37C7-638A-B363-1979-B3B1C2AF5301}"/>
          </ac:spMkLst>
        </pc:spChg>
        <pc:picChg chg="add mod modCrop">
          <ac:chgData name="F G" userId="fa596cc21764c8b1" providerId="LiveId" clId="{E9CC0CE5-8038-4146-8829-239E2EE03DF8}" dt="2022-04-26T09:05:40.359" v="1034" actId="732"/>
          <ac:picMkLst>
            <pc:docMk/>
            <pc:sldMk cId="1526647299" sldId="435"/>
            <ac:picMk id="3" creationId="{ACB662C2-462E-4540-C383-A22903EC31BC}"/>
          </ac:picMkLst>
        </pc:picChg>
        <pc:picChg chg="del">
          <ac:chgData name="F G" userId="fa596cc21764c8b1" providerId="LiveId" clId="{E9CC0CE5-8038-4146-8829-239E2EE03DF8}" dt="2022-04-26T09:01:09.451" v="707" actId="478"/>
          <ac:picMkLst>
            <pc:docMk/>
            <pc:sldMk cId="1526647299" sldId="435"/>
            <ac:picMk id="4" creationId="{EE0B5A66-62DE-F0AF-D859-6B3830781045}"/>
          </ac:picMkLst>
        </pc:picChg>
      </pc:sldChg>
      <pc:sldChg chg="addSp delSp modSp add mod modNotesTx">
        <pc:chgData name="F G" userId="fa596cc21764c8b1" providerId="LiveId" clId="{E9CC0CE5-8038-4146-8829-239E2EE03DF8}" dt="2022-04-26T09:16:08.631" v="1604" actId="6549"/>
        <pc:sldMkLst>
          <pc:docMk/>
          <pc:sldMk cId="3460027967" sldId="436"/>
        </pc:sldMkLst>
        <pc:spChg chg="add mod">
          <ac:chgData name="F G" userId="fa596cc21764c8b1" providerId="LiveId" clId="{E9CC0CE5-8038-4146-8829-239E2EE03DF8}" dt="2022-04-26T09:08:32.546" v="1558" actId="20577"/>
          <ac:spMkLst>
            <pc:docMk/>
            <pc:sldMk cId="3460027967" sldId="436"/>
            <ac:spMk id="6" creationId="{7D7AA360-0B68-D5B5-C925-A6C34C18A06E}"/>
          </ac:spMkLst>
        </pc:spChg>
        <pc:picChg chg="del">
          <ac:chgData name="F G" userId="fa596cc21764c8b1" providerId="LiveId" clId="{E9CC0CE5-8038-4146-8829-239E2EE03DF8}" dt="2022-04-26T09:01:44.594" v="714" actId="478"/>
          <ac:picMkLst>
            <pc:docMk/>
            <pc:sldMk cId="3460027967" sldId="436"/>
            <ac:picMk id="3" creationId="{ACB662C2-462E-4540-C383-A22903EC31BC}"/>
          </ac:picMkLst>
        </pc:picChg>
        <pc:picChg chg="add mod ord modCrop">
          <ac:chgData name="F G" userId="fa596cc21764c8b1" providerId="LiveId" clId="{E9CC0CE5-8038-4146-8829-239E2EE03DF8}" dt="2022-04-26T09:05:46.158" v="1035" actId="732"/>
          <ac:picMkLst>
            <pc:docMk/>
            <pc:sldMk cId="3460027967" sldId="436"/>
            <ac:picMk id="4" creationId="{A2551AD7-F2FE-34C0-2EFC-A8DC0FF9F02C}"/>
          </ac:picMkLst>
        </pc:picChg>
      </pc:sldChg>
      <pc:sldChg chg="addSp delSp modSp new mod">
        <pc:chgData name="F G" userId="fa596cc21764c8b1" providerId="LiveId" clId="{E9CC0CE5-8038-4146-8829-239E2EE03DF8}" dt="2022-04-26T09:48:04.941" v="1747" actId="14100"/>
        <pc:sldMkLst>
          <pc:docMk/>
          <pc:sldMk cId="165209983" sldId="437"/>
        </pc:sldMkLst>
        <pc:spChg chg="del">
          <ac:chgData name="F G" userId="fa596cc21764c8b1" providerId="LiveId" clId="{E9CC0CE5-8038-4146-8829-239E2EE03DF8}" dt="2022-04-26T09:46:35.396" v="1684" actId="478"/>
          <ac:spMkLst>
            <pc:docMk/>
            <pc:sldMk cId="165209983" sldId="437"/>
            <ac:spMk id="2" creationId="{053D8EA2-FF39-8155-0257-02B4B38C6EEB}"/>
          </ac:spMkLst>
        </pc:spChg>
        <pc:spChg chg="del">
          <ac:chgData name="F G" userId="fa596cc21764c8b1" providerId="LiveId" clId="{E9CC0CE5-8038-4146-8829-239E2EE03DF8}" dt="2022-04-26T09:46:35.396" v="1684" actId="478"/>
          <ac:spMkLst>
            <pc:docMk/>
            <pc:sldMk cId="165209983" sldId="437"/>
            <ac:spMk id="3" creationId="{2C790AF9-3D1F-CB1B-19B9-314305C1861D}"/>
          </ac:spMkLst>
        </pc:spChg>
        <pc:spChg chg="del">
          <ac:chgData name="F G" userId="fa596cc21764c8b1" providerId="LiveId" clId="{E9CC0CE5-8038-4146-8829-239E2EE03DF8}" dt="2022-04-26T09:46:35.396" v="1684" actId="478"/>
          <ac:spMkLst>
            <pc:docMk/>
            <pc:sldMk cId="165209983" sldId="437"/>
            <ac:spMk id="4" creationId="{C508FDE5-9431-7D9F-07A7-E8810FE33161}"/>
          </ac:spMkLst>
        </pc:spChg>
        <pc:spChg chg="add mod">
          <ac:chgData name="F G" userId="fa596cc21764c8b1" providerId="LiveId" clId="{E9CC0CE5-8038-4146-8829-239E2EE03DF8}" dt="2022-04-26T09:48:04.941" v="1747" actId="14100"/>
          <ac:spMkLst>
            <pc:docMk/>
            <pc:sldMk cId="165209983" sldId="437"/>
            <ac:spMk id="6" creationId="{81944037-9C80-6B04-BB12-75B993C92CF8}"/>
          </ac:spMkLst>
        </pc:spChg>
      </pc:sldChg>
      <pc:sldMasterChg chg="addSp delSp modSp mod addSldLayout delSldLayout modSldLayout">
        <pc:chgData name="F G" userId="fa596cc21764c8b1" providerId="LiveId" clId="{E9CC0CE5-8038-4146-8829-239E2EE03DF8}" dt="2022-04-26T08:40:05.609" v="536" actId="20577"/>
        <pc:sldMasterMkLst>
          <pc:docMk/>
          <pc:sldMasterMk cId="4208408938" sldId="2147483650"/>
        </pc:sldMasterMkLst>
        <pc:spChg chg="add del mod">
          <ac:chgData name="F G" userId="fa596cc21764c8b1" providerId="LiveId" clId="{E9CC0CE5-8038-4146-8829-239E2EE03DF8}" dt="2022-04-26T08:40:05.609" v="536" actId="20577"/>
          <ac:spMkLst>
            <pc:docMk/>
            <pc:sldMasterMk cId="4208408938" sldId="2147483650"/>
            <ac:spMk id="16" creationId="{00000000-0000-0000-0000-000000000000}"/>
          </ac:spMkLst>
        </pc:spChg>
        <pc:sldLayoutChg chg="new del mod replId">
          <pc:chgData name="F G" userId="fa596cc21764c8b1" providerId="LiveId" clId="{E9CC0CE5-8038-4146-8829-239E2EE03DF8}" dt="2022-04-26T08:23:51.878" v="100" actId="11236"/>
          <pc:sldLayoutMkLst>
            <pc:docMk/>
            <pc:sldMasterMk cId="4208408938" sldId="2147483650"/>
            <pc:sldLayoutMk cId="2561324722" sldId="2147483657"/>
          </pc:sldLayoutMkLst>
        </pc:sldLayoutChg>
        <pc:sldLayoutChg chg="new del mod replId">
          <pc:chgData name="F G" userId="fa596cc21764c8b1" providerId="LiveId" clId="{E9CC0CE5-8038-4146-8829-239E2EE03DF8}" dt="2022-04-26T08:23:57.039" v="102" actId="11236"/>
          <pc:sldLayoutMkLst>
            <pc:docMk/>
            <pc:sldMasterMk cId="4208408938" sldId="2147483650"/>
            <pc:sldLayoutMk cId="3091762471" sldId="2147483657"/>
          </pc:sldLayoutMkLst>
        </pc:sldLayoutChg>
        <pc:sldLayoutChg chg="new del mod replId">
          <pc:chgData name="F G" userId="fa596cc21764c8b1" providerId="LiveId" clId="{E9CC0CE5-8038-4146-8829-239E2EE03DF8}" dt="2022-04-26T08:27:24.504" v="221" actId="11236"/>
          <pc:sldLayoutMkLst>
            <pc:docMk/>
            <pc:sldMasterMk cId="4208408938" sldId="2147483650"/>
            <pc:sldLayoutMk cId="3525742423" sldId="2147483657"/>
          </pc:sldLayoutMkLst>
        </pc:sldLayoutChg>
        <pc:sldLayoutChg chg="del">
          <pc:chgData name="F G" userId="fa596cc21764c8b1" providerId="LiveId" clId="{E9CC0CE5-8038-4146-8829-239E2EE03DF8}" dt="2022-04-26T08:15:40.227" v="2" actId="47"/>
          <pc:sldLayoutMkLst>
            <pc:docMk/>
            <pc:sldMasterMk cId="4208408938" sldId="2147483650"/>
            <pc:sldLayoutMk cId="3665964571" sldId="2147483657"/>
          </pc:sldLayoutMkLst>
        </pc:sldLayoutChg>
        <pc:sldLayoutChg chg="del">
          <pc:chgData name="F G" userId="fa596cc21764c8b1" providerId="LiveId" clId="{E9CC0CE5-8038-4146-8829-239E2EE03DF8}" dt="2022-04-26T08:15:40.227" v="2" actId="47"/>
          <pc:sldLayoutMkLst>
            <pc:docMk/>
            <pc:sldMasterMk cId="4208408938" sldId="2147483650"/>
            <pc:sldLayoutMk cId="289987883" sldId="2147483658"/>
          </pc:sldLayoutMkLst>
        </pc:sldLayoutChg>
        <pc:sldLayoutChg chg="del">
          <pc:chgData name="F G" userId="fa596cc21764c8b1" providerId="LiveId" clId="{E9CC0CE5-8038-4146-8829-239E2EE03DF8}" dt="2022-04-26T08:15:40.227" v="2" actId="47"/>
          <pc:sldLayoutMkLst>
            <pc:docMk/>
            <pc:sldMasterMk cId="4208408938" sldId="2147483650"/>
            <pc:sldLayoutMk cId="3342958083" sldId="2147483659"/>
          </pc:sldLayoutMkLst>
        </pc:sldLayoutChg>
      </pc:sldMasterChg>
      <pc:sldMasterChg chg="delSldLayout modSldLayout sldLayoutOrd">
        <pc:chgData name="F G" userId="fa596cc21764c8b1" providerId="LiveId" clId="{E9CC0CE5-8038-4146-8829-239E2EE03DF8}" dt="2022-04-26T08:19:08.464" v="32" actId="2696"/>
        <pc:sldMasterMkLst>
          <pc:docMk/>
          <pc:sldMasterMk cId="1231119251" sldId="2147483654"/>
        </pc:sldMasterMkLst>
        <pc:sldLayoutChg chg="modSp mod">
          <pc:chgData name="F G" userId="fa596cc21764c8b1" providerId="LiveId" clId="{E9CC0CE5-8038-4146-8829-239E2EE03DF8}" dt="2022-04-26T08:16:21.941" v="13" actId="14100"/>
          <pc:sldLayoutMkLst>
            <pc:docMk/>
            <pc:sldMasterMk cId="1231119251" sldId="2147483654"/>
            <pc:sldLayoutMk cId="308033911" sldId="2147483656"/>
          </pc:sldLayoutMkLst>
          <pc:spChg chg="mod">
            <ac:chgData name="F G" userId="fa596cc21764c8b1" providerId="LiveId" clId="{E9CC0CE5-8038-4146-8829-239E2EE03DF8}" dt="2022-04-26T08:16:21.941" v="13" actId="14100"/>
            <ac:spMkLst>
              <pc:docMk/>
              <pc:sldMasterMk cId="1231119251" sldId="2147483654"/>
              <pc:sldLayoutMk cId="308033911" sldId="2147483656"/>
              <ac:spMk id="4" creationId="{00000000-0000-0000-0000-000000000000}"/>
            </ac:spMkLst>
          </pc:spChg>
        </pc:sldLayoutChg>
        <pc:sldLayoutChg chg="del ord">
          <pc:chgData name="F G" userId="fa596cc21764c8b1" providerId="LiveId" clId="{E9CC0CE5-8038-4146-8829-239E2EE03DF8}" dt="2022-04-26T08:19:08.464" v="32" actId="2696"/>
          <pc:sldLayoutMkLst>
            <pc:docMk/>
            <pc:sldMasterMk cId="1231119251" sldId="2147483654"/>
            <pc:sldLayoutMk cId="2347344344" sldId="2147483657"/>
          </pc:sldLayoutMkLst>
        </pc:sldLayoutChg>
      </pc:sldMasterChg>
      <pc:sldMasterChg chg="delSp new del mod addSldLayout delSldLayout">
        <pc:chgData name="F G" userId="fa596cc21764c8b1" providerId="LiveId" clId="{E9CC0CE5-8038-4146-8829-239E2EE03DF8}" dt="2022-04-26T08:26:56.660" v="219" actId="700"/>
        <pc:sldMasterMkLst>
          <pc:docMk/>
          <pc:sldMasterMk cId="1387683195" sldId="2147483657"/>
        </pc:sldMasterMkLst>
        <pc:spChg chg="del">
          <ac:chgData name="F G" userId="fa596cc21764c8b1" providerId="LiveId" clId="{E9CC0CE5-8038-4146-8829-239E2EE03DF8}" dt="2022-04-26T08:24:32.382" v="115" actId="478"/>
          <ac:spMkLst>
            <pc:docMk/>
            <pc:sldMasterMk cId="1387683195" sldId="2147483657"/>
            <ac:spMk id="2" creationId="{6452C8BE-A4A8-4186-BE27-8B309947BA5F}"/>
          </ac:spMkLst>
        </pc:spChg>
        <pc:spChg chg="del">
          <ac:chgData name="F G" userId="fa596cc21764c8b1" providerId="LiveId" clId="{E9CC0CE5-8038-4146-8829-239E2EE03DF8}" dt="2022-04-26T08:24:32.382" v="115" actId="478"/>
          <ac:spMkLst>
            <pc:docMk/>
            <pc:sldMasterMk cId="1387683195" sldId="2147483657"/>
            <ac:spMk id="3" creationId="{D08F4CA2-B5BF-2C84-1C99-F0959FC8FAA8}"/>
          </ac:spMkLst>
        </pc:spChg>
        <pc:spChg chg="del">
          <ac:chgData name="F G" userId="fa596cc21764c8b1" providerId="LiveId" clId="{E9CC0CE5-8038-4146-8829-239E2EE03DF8}" dt="2022-04-26T08:24:32.382" v="115" actId="478"/>
          <ac:spMkLst>
            <pc:docMk/>
            <pc:sldMasterMk cId="1387683195" sldId="2147483657"/>
            <ac:spMk id="4" creationId="{0137BF28-A50E-F2EB-A075-8DE511FAB9A2}"/>
          </ac:spMkLst>
        </pc:spChg>
        <pc:spChg chg="del">
          <ac:chgData name="F G" userId="fa596cc21764c8b1" providerId="LiveId" clId="{E9CC0CE5-8038-4146-8829-239E2EE03DF8}" dt="2022-04-26T08:24:32.382" v="115" actId="478"/>
          <ac:spMkLst>
            <pc:docMk/>
            <pc:sldMasterMk cId="1387683195" sldId="2147483657"/>
            <ac:spMk id="5" creationId="{7104F87C-F8CD-7306-7249-6CD2C2529551}"/>
          </ac:spMkLst>
        </pc:spChg>
        <pc:spChg chg="del">
          <ac:chgData name="F G" userId="fa596cc21764c8b1" providerId="LiveId" clId="{E9CC0CE5-8038-4146-8829-239E2EE03DF8}" dt="2022-04-26T08:24:32.382" v="115" actId="478"/>
          <ac:spMkLst>
            <pc:docMk/>
            <pc:sldMasterMk cId="1387683195" sldId="2147483657"/>
            <ac:spMk id="6" creationId="{E86FC4BF-0134-88A0-4903-75AF0DDF832F}"/>
          </ac:spMkLst>
        </pc:spChg>
        <pc:sldLayoutChg chg="new del replId">
          <pc:chgData name="F G" userId="fa596cc21764c8b1" providerId="LiveId" clId="{E9CC0CE5-8038-4146-8829-239E2EE03DF8}" dt="2022-04-26T08:24:17.362" v="104" actId="2696"/>
          <pc:sldLayoutMkLst>
            <pc:docMk/>
            <pc:sldMasterMk cId="1387683195" sldId="2147483657"/>
            <pc:sldLayoutMk cId="2154533433" sldId="2147483658"/>
          </pc:sldLayoutMkLst>
        </pc:sldLayoutChg>
        <pc:sldLayoutChg chg="new del replId">
          <pc:chgData name="F G" userId="fa596cc21764c8b1" providerId="LiveId" clId="{E9CC0CE5-8038-4146-8829-239E2EE03DF8}" dt="2022-04-26T08:24:18.145" v="105" actId="2696"/>
          <pc:sldLayoutMkLst>
            <pc:docMk/>
            <pc:sldMasterMk cId="1387683195" sldId="2147483657"/>
            <pc:sldLayoutMk cId="2166993191" sldId="2147483659"/>
          </pc:sldLayoutMkLst>
        </pc:sldLayoutChg>
        <pc:sldLayoutChg chg="new del replId">
          <pc:chgData name="F G" userId="fa596cc21764c8b1" providerId="LiveId" clId="{E9CC0CE5-8038-4146-8829-239E2EE03DF8}" dt="2022-04-26T08:24:18.454" v="106" actId="2696"/>
          <pc:sldLayoutMkLst>
            <pc:docMk/>
            <pc:sldMasterMk cId="1387683195" sldId="2147483657"/>
            <pc:sldLayoutMk cId="743574388" sldId="2147483660"/>
          </pc:sldLayoutMkLst>
        </pc:sldLayoutChg>
        <pc:sldLayoutChg chg="new del replId">
          <pc:chgData name="F G" userId="fa596cc21764c8b1" providerId="LiveId" clId="{E9CC0CE5-8038-4146-8829-239E2EE03DF8}" dt="2022-04-26T08:24:18.851" v="107" actId="2696"/>
          <pc:sldLayoutMkLst>
            <pc:docMk/>
            <pc:sldMasterMk cId="1387683195" sldId="2147483657"/>
            <pc:sldLayoutMk cId="730359814" sldId="2147483661"/>
          </pc:sldLayoutMkLst>
        </pc:sldLayoutChg>
        <pc:sldLayoutChg chg="new del replId">
          <pc:chgData name="F G" userId="fa596cc21764c8b1" providerId="LiveId" clId="{E9CC0CE5-8038-4146-8829-239E2EE03DF8}" dt="2022-04-26T08:24:19.193" v="108" actId="2696"/>
          <pc:sldLayoutMkLst>
            <pc:docMk/>
            <pc:sldMasterMk cId="1387683195" sldId="2147483657"/>
            <pc:sldLayoutMk cId="1465896951" sldId="2147483662"/>
          </pc:sldLayoutMkLst>
        </pc:sldLayoutChg>
        <pc:sldLayoutChg chg="new del replId">
          <pc:chgData name="F G" userId="fa596cc21764c8b1" providerId="LiveId" clId="{E9CC0CE5-8038-4146-8829-239E2EE03DF8}" dt="2022-04-26T08:24:19.550" v="109" actId="2696"/>
          <pc:sldLayoutMkLst>
            <pc:docMk/>
            <pc:sldMasterMk cId="1387683195" sldId="2147483657"/>
            <pc:sldLayoutMk cId="2936626618" sldId="2147483663"/>
          </pc:sldLayoutMkLst>
        </pc:sldLayoutChg>
        <pc:sldLayoutChg chg="new del replId">
          <pc:chgData name="F G" userId="fa596cc21764c8b1" providerId="LiveId" clId="{E9CC0CE5-8038-4146-8829-239E2EE03DF8}" dt="2022-04-26T08:24:21.120" v="110" actId="2696"/>
          <pc:sldLayoutMkLst>
            <pc:docMk/>
            <pc:sldMasterMk cId="1387683195" sldId="2147483657"/>
            <pc:sldLayoutMk cId="516759151" sldId="2147483664"/>
          </pc:sldLayoutMkLst>
        </pc:sldLayoutChg>
        <pc:sldLayoutChg chg="new del replId">
          <pc:chgData name="F G" userId="fa596cc21764c8b1" providerId="LiveId" clId="{E9CC0CE5-8038-4146-8829-239E2EE03DF8}" dt="2022-04-26T08:24:21.500" v="111" actId="2696"/>
          <pc:sldLayoutMkLst>
            <pc:docMk/>
            <pc:sldMasterMk cId="1387683195" sldId="2147483657"/>
            <pc:sldLayoutMk cId="3563902321" sldId="2147483665"/>
          </pc:sldLayoutMkLst>
        </pc:sldLayoutChg>
        <pc:sldLayoutChg chg="new del replId">
          <pc:chgData name="F G" userId="fa596cc21764c8b1" providerId="LiveId" clId="{E9CC0CE5-8038-4146-8829-239E2EE03DF8}" dt="2022-04-26T08:24:21.763" v="112" actId="2696"/>
          <pc:sldLayoutMkLst>
            <pc:docMk/>
            <pc:sldMasterMk cId="1387683195" sldId="2147483657"/>
            <pc:sldLayoutMk cId="313903372" sldId="2147483666"/>
          </pc:sldLayoutMkLst>
        </pc:sldLayoutChg>
        <pc:sldLayoutChg chg="new del replId">
          <pc:chgData name="F G" userId="fa596cc21764c8b1" providerId="LiveId" clId="{E9CC0CE5-8038-4146-8829-239E2EE03DF8}" dt="2022-04-26T08:24:22.450" v="113" actId="2696"/>
          <pc:sldLayoutMkLst>
            <pc:docMk/>
            <pc:sldMasterMk cId="1387683195" sldId="2147483657"/>
            <pc:sldLayoutMk cId="3697730925" sldId="2147483667"/>
          </pc:sldLayoutMkLst>
        </pc:sldLayoutChg>
        <pc:sldLayoutChg chg="new del replId">
          <pc:chgData name="F G" userId="fa596cc21764c8b1" providerId="LiveId" clId="{E9CC0CE5-8038-4146-8829-239E2EE03DF8}" dt="2022-04-26T08:24:22.891" v="114" actId="2696"/>
          <pc:sldLayoutMkLst>
            <pc:docMk/>
            <pc:sldMasterMk cId="1387683195" sldId="2147483657"/>
            <pc:sldLayoutMk cId="1862485506" sldId="2147483668"/>
          </pc:sldLayoutMkLst>
        </pc:sldLayoutChg>
      </pc:sldMasterChg>
      <pc:sldMasterChg chg="new del mod addSldLayout delSldLayout">
        <pc:chgData name="F G" userId="fa596cc21764c8b1" providerId="LiveId" clId="{E9CC0CE5-8038-4146-8829-239E2EE03DF8}" dt="2022-04-26T08:23:43.267" v="98" actId="6938"/>
        <pc:sldMasterMkLst>
          <pc:docMk/>
          <pc:sldMasterMk cId="2710691975" sldId="2147483657"/>
        </pc:sldMasterMkLst>
        <pc:sldLayoutChg chg="new del replId">
          <pc:chgData name="F G" userId="fa596cc21764c8b1" providerId="LiveId" clId="{E9CC0CE5-8038-4146-8829-239E2EE03DF8}" dt="2022-04-26T08:23:43.267" v="98" actId="6938"/>
          <pc:sldLayoutMkLst>
            <pc:docMk/>
            <pc:sldMasterMk cId="2710691975" sldId="2147483657"/>
            <pc:sldLayoutMk cId="2174415274" sldId="2147483658"/>
          </pc:sldLayoutMkLst>
        </pc:sldLayoutChg>
        <pc:sldLayoutChg chg="new del replId">
          <pc:chgData name="F G" userId="fa596cc21764c8b1" providerId="LiveId" clId="{E9CC0CE5-8038-4146-8829-239E2EE03DF8}" dt="2022-04-26T08:23:43.267" v="98" actId="6938"/>
          <pc:sldLayoutMkLst>
            <pc:docMk/>
            <pc:sldMasterMk cId="2710691975" sldId="2147483657"/>
            <pc:sldLayoutMk cId="263959962" sldId="2147483659"/>
          </pc:sldLayoutMkLst>
        </pc:sldLayoutChg>
        <pc:sldLayoutChg chg="new del replId">
          <pc:chgData name="F G" userId="fa596cc21764c8b1" providerId="LiveId" clId="{E9CC0CE5-8038-4146-8829-239E2EE03DF8}" dt="2022-04-26T08:23:43.267" v="98" actId="6938"/>
          <pc:sldLayoutMkLst>
            <pc:docMk/>
            <pc:sldMasterMk cId="2710691975" sldId="2147483657"/>
            <pc:sldLayoutMk cId="1394877915" sldId="2147483660"/>
          </pc:sldLayoutMkLst>
        </pc:sldLayoutChg>
        <pc:sldLayoutChg chg="new del replId">
          <pc:chgData name="F G" userId="fa596cc21764c8b1" providerId="LiveId" clId="{E9CC0CE5-8038-4146-8829-239E2EE03DF8}" dt="2022-04-26T08:23:43.267" v="98" actId="6938"/>
          <pc:sldLayoutMkLst>
            <pc:docMk/>
            <pc:sldMasterMk cId="2710691975" sldId="2147483657"/>
            <pc:sldLayoutMk cId="1120993531" sldId="2147483661"/>
          </pc:sldLayoutMkLst>
        </pc:sldLayoutChg>
        <pc:sldLayoutChg chg="new del replId">
          <pc:chgData name="F G" userId="fa596cc21764c8b1" providerId="LiveId" clId="{E9CC0CE5-8038-4146-8829-239E2EE03DF8}" dt="2022-04-26T08:23:43.267" v="98" actId="6938"/>
          <pc:sldLayoutMkLst>
            <pc:docMk/>
            <pc:sldMasterMk cId="2710691975" sldId="2147483657"/>
            <pc:sldLayoutMk cId="709902651" sldId="2147483662"/>
          </pc:sldLayoutMkLst>
        </pc:sldLayoutChg>
        <pc:sldLayoutChg chg="new del replId">
          <pc:chgData name="F G" userId="fa596cc21764c8b1" providerId="LiveId" clId="{E9CC0CE5-8038-4146-8829-239E2EE03DF8}" dt="2022-04-26T08:23:43.267" v="98" actId="6938"/>
          <pc:sldLayoutMkLst>
            <pc:docMk/>
            <pc:sldMasterMk cId="2710691975" sldId="2147483657"/>
            <pc:sldLayoutMk cId="531290758" sldId="2147483663"/>
          </pc:sldLayoutMkLst>
        </pc:sldLayoutChg>
        <pc:sldLayoutChg chg="new del replId">
          <pc:chgData name="F G" userId="fa596cc21764c8b1" providerId="LiveId" clId="{E9CC0CE5-8038-4146-8829-239E2EE03DF8}" dt="2022-04-26T08:23:43.267" v="98" actId="6938"/>
          <pc:sldLayoutMkLst>
            <pc:docMk/>
            <pc:sldMasterMk cId="2710691975" sldId="2147483657"/>
            <pc:sldLayoutMk cId="2788054956" sldId="2147483664"/>
          </pc:sldLayoutMkLst>
        </pc:sldLayoutChg>
        <pc:sldLayoutChg chg="new del replId">
          <pc:chgData name="F G" userId="fa596cc21764c8b1" providerId="LiveId" clId="{E9CC0CE5-8038-4146-8829-239E2EE03DF8}" dt="2022-04-26T08:23:43.267" v="98" actId="6938"/>
          <pc:sldLayoutMkLst>
            <pc:docMk/>
            <pc:sldMasterMk cId="2710691975" sldId="2147483657"/>
            <pc:sldLayoutMk cId="4009928945" sldId="2147483665"/>
          </pc:sldLayoutMkLst>
        </pc:sldLayoutChg>
        <pc:sldLayoutChg chg="new del replId">
          <pc:chgData name="F G" userId="fa596cc21764c8b1" providerId="LiveId" clId="{E9CC0CE5-8038-4146-8829-239E2EE03DF8}" dt="2022-04-26T08:23:43.267" v="98" actId="6938"/>
          <pc:sldLayoutMkLst>
            <pc:docMk/>
            <pc:sldMasterMk cId="2710691975" sldId="2147483657"/>
            <pc:sldLayoutMk cId="90700272" sldId="2147483666"/>
          </pc:sldLayoutMkLst>
        </pc:sldLayoutChg>
        <pc:sldLayoutChg chg="new del replId">
          <pc:chgData name="F G" userId="fa596cc21764c8b1" providerId="LiveId" clId="{E9CC0CE5-8038-4146-8829-239E2EE03DF8}" dt="2022-04-26T08:23:43.267" v="98" actId="6938"/>
          <pc:sldLayoutMkLst>
            <pc:docMk/>
            <pc:sldMasterMk cId="2710691975" sldId="2147483657"/>
            <pc:sldLayoutMk cId="2991467441" sldId="2147483667"/>
          </pc:sldLayoutMkLst>
        </pc:sldLayoutChg>
        <pc:sldLayoutChg chg="new del replId">
          <pc:chgData name="F G" userId="fa596cc21764c8b1" providerId="LiveId" clId="{E9CC0CE5-8038-4146-8829-239E2EE03DF8}" dt="2022-04-26T08:23:43.267" v="98" actId="6938"/>
          <pc:sldLayoutMkLst>
            <pc:docMk/>
            <pc:sldMasterMk cId="2710691975" sldId="2147483657"/>
            <pc:sldLayoutMk cId="1013054661" sldId="2147483668"/>
          </pc:sldLayoutMkLst>
        </pc:sldLayoutChg>
      </pc:sldMasterChg>
    </pc:docChg>
  </pc:docChgLst>
  <pc:docChgLst>
    <pc:chgData name="Simon Verelst" userId="56c4873c9a9026ae" providerId="Windows Live" clId="Web-{08F30261-B89D-4630-B352-EEDE62880F15}"/>
    <pc:docChg chg="modSld">
      <pc:chgData name="Simon Verelst" userId="56c4873c9a9026ae" providerId="Windows Live" clId="Web-{08F30261-B89D-4630-B352-EEDE62880F15}" dt="2022-04-20T10:23:19.984" v="81" actId="20577"/>
      <pc:docMkLst>
        <pc:docMk/>
      </pc:docMkLst>
      <pc:sldChg chg="addSp modSp">
        <pc:chgData name="Simon Verelst" userId="56c4873c9a9026ae" providerId="Windows Live" clId="Web-{08F30261-B89D-4630-B352-EEDE62880F15}" dt="2022-04-20T10:23:19.984" v="81" actId="20577"/>
        <pc:sldMkLst>
          <pc:docMk/>
          <pc:sldMk cId="1061630228" sldId="285"/>
        </pc:sldMkLst>
        <pc:spChg chg="mod">
          <ac:chgData name="Simon Verelst" userId="56c4873c9a9026ae" providerId="Windows Live" clId="Web-{08F30261-B89D-4630-B352-EEDE62880F15}" dt="2022-04-20T10:22:16.918" v="52" actId="20577"/>
          <ac:spMkLst>
            <pc:docMk/>
            <pc:sldMk cId="1061630228" sldId="285"/>
            <ac:spMk id="3" creationId="{EC941CBB-8DC7-41E9-887B-B321D16F392C}"/>
          </ac:spMkLst>
        </pc:spChg>
        <pc:spChg chg="mod">
          <ac:chgData name="Simon Verelst" userId="56c4873c9a9026ae" providerId="Windows Live" clId="Web-{08F30261-B89D-4630-B352-EEDE62880F15}" dt="2022-04-20T10:23:15.984" v="80" actId="20577"/>
          <ac:spMkLst>
            <pc:docMk/>
            <pc:sldMk cId="1061630228" sldId="285"/>
            <ac:spMk id="4" creationId="{B4F59D39-A870-418E-A68B-10AD4A75B180}"/>
          </ac:spMkLst>
        </pc:spChg>
        <pc:spChg chg="mod">
          <ac:chgData name="Simon Verelst" userId="56c4873c9a9026ae" providerId="Windows Live" clId="Web-{08F30261-B89D-4630-B352-EEDE62880F15}" dt="2022-04-20T10:23:19.984" v="81" actId="20577"/>
          <ac:spMkLst>
            <pc:docMk/>
            <pc:sldMk cId="1061630228" sldId="285"/>
            <ac:spMk id="9" creationId="{DC6BDFFF-7C4B-4911-AA53-1A954580D646}"/>
          </ac:spMkLst>
        </pc:spChg>
        <pc:picChg chg="add mod">
          <ac:chgData name="Simon Verelst" userId="56c4873c9a9026ae" providerId="Windows Live" clId="Web-{08F30261-B89D-4630-B352-EEDE62880F15}" dt="2022-04-20T10:20:40.396" v="3" actId="1076"/>
          <ac:picMkLst>
            <pc:docMk/>
            <pc:sldMk cId="1061630228" sldId="285"/>
            <ac:picMk id="6" creationId="{DABAF359-F026-6E94-2F66-A723BD4A955D}"/>
          </ac:picMkLst>
        </pc:picChg>
      </pc:sldChg>
    </pc:docChg>
  </pc:docChgLst>
  <pc:docChgLst>
    <pc:chgData name="Simon Verelst" userId="56c4873c9a9026ae" providerId="LiveId" clId="{23151B1A-30F9-46C3-A759-6168D5896F5E}"/>
    <pc:docChg chg="undo custSel addSld delSld modSld sldOrd">
      <pc:chgData name="Simon Verelst" userId="56c4873c9a9026ae" providerId="LiveId" clId="{23151B1A-30F9-46C3-A759-6168D5896F5E}" dt="2022-04-20T11:06:01.971" v="2324" actId="114"/>
      <pc:docMkLst>
        <pc:docMk/>
      </pc:docMkLst>
      <pc:sldChg chg="add">
        <pc:chgData name="Simon Verelst" userId="56c4873c9a9026ae" providerId="LiveId" clId="{23151B1A-30F9-46C3-A759-6168D5896F5E}" dt="2022-04-19T13:14:56.448" v="0"/>
        <pc:sldMkLst>
          <pc:docMk/>
          <pc:sldMk cId="2308092873" sldId="257"/>
        </pc:sldMkLst>
      </pc:sldChg>
      <pc:sldChg chg="addSp modSp add mod">
        <pc:chgData name="Simon Verelst" userId="56c4873c9a9026ae" providerId="LiveId" clId="{23151B1A-30F9-46C3-A759-6168D5896F5E}" dt="2022-04-19T13:19:25.720" v="11" actId="1076"/>
        <pc:sldMkLst>
          <pc:docMk/>
          <pc:sldMk cId="2193910065" sldId="258"/>
        </pc:sldMkLst>
        <pc:spChg chg="add mod ord">
          <ac:chgData name="Simon Verelst" userId="56c4873c9a9026ae" providerId="LiveId" clId="{23151B1A-30F9-46C3-A759-6168D5896F5E}" dt="2022-04-19T13:19:25.720" v="11" actId="1076"/>
          <ac:spMkLst>
            <pc:docMk/>
            <pc:sldMk cId="2193910065" sldId="258"/>
            <ac:spMk id="2" creationId="{F2929982-2BFD-47B9-A832-DCB97DDBC295}"/>
          </ac:spMkLst>
        </pc:spChg>
      </pc:sldChg>
      <pc:sldChg chg="addSp modSp add mod">
        <pc:chgData name="Simon Verelst" userId="56c4873c9a9026ae" providerId="LiveId" clId="{23151B1A-30F9-46C3-A759-6168D5896F5E}" dt="2022-04-19T13:19:38.191" v="15" actId="1036"/>
        <pc:sldMkLst>
          <pc:docMk/>
          <pc:sldMk cId="307676833" sldId="259"/>
        </pc:sldMkLst>
        <pc:spChg chg="add mod">
          <ac:chgData name="Simon Verelst" userId="56c4873c9a9026ae" providerId="LiveId" clId="{23151B1A-30F9-46C3-A759-6168D5896F5E}" dt="2022-04-19T13:19:38.191" v="15" actId="1036"/>
          <ac:spMkLst>
            <pc:docMk/>
            <pc:sldMk cId="307676833" sldId="259"/>
            <ac:spMk id="4" creationId="{1DF3C684-5278-41BA-A4E1-F0EEA58480D2}"/>
          </ac:spMkLst>
        </pc:spChg>
      </pc:sldChg>
      <pc:sldChg chg="addSp modSp add mod">
        <pc:chgData name="Simon Verelst" userId="56c4873c9a9026ae" providerId="LiveId" clId="{23151B1A-30F9-46C3-A759-6168D5896F5E}" dt="2022-04-19T13:19:44.811" v="18" actId="1036"/>
        <pc:sldMkLst>
          <pc:docMk/>
          <pc:sldMk cId="459957318" sldId="260"/>
        </pc:sldMkLst>
        <pc:spChg chg="add mod">
          <ac:chgData name="Simon Verelst" userId="56c4873c9a9026ae" providerId="LiveId" clId="{23151B1A-30F9-46C3-A759-6168D5896F5E}" dt="2022-04-19T13:19:44.811" v="18" actId="1036"/>
          <ac:spMkLst>
            <pc:docMk/>
            <pc:sldMk cId="459957318" sldId="260"/>
            <ac:spMk id="4" creationId="{F08C5505-77F8-484D-A2D4-1549D1D80B64}"/>
          </ac:spMkLst>
        </pc:spChg>
        <pc:picChg chg="mod">
          <ac:chgData name="Simon Verelst" userId="56c4873c9a9026ae" providerId="LiveId" clId="{23151B1A-30F9-46C3-A759-6168D5896F5E}" dt="2022-04-19T13:15:42.607" v="2" actId="1076"/>
          <ac:picMkLst>
            <pc:docMk/>
            <pc:sldMk cId="459957318" sldId="260"/>
            <ac:picMk id="3" creationId="{D1F02E8E-8413-4DEB-BC91-A2F7C61A61C0}"/>
          </ac:picMkLst>
        </pc:picChg>
      </pc:sldChg>
      <pc:sldChg chg="addSp delSp modSp add mod">
        <pc:chgData name="Simon Verelst" userId="56c4873c9a9026ae" providerId="LiveId" clId="{23151B1A-30F9-46C3-A759-6168D5896F5E}" dt="2022-04-19T13:20:07.860" v="28" actId="1076"/>
        <pc:sldMkLst>
          <pc:docMk/>
          <pc:sldMk cId="2792892252" sldId="261"/>
        </pc:sldMkLst>
        <pc:spChg chg="add mod">
          <ac:chgData name="Simon Verelst" userId="56c4873c9a9026ae" providerId="LiveId" clId="{23151B1A-30F9-46C3-A759-6168D5896F5E}" dt="2022-04-19T13:19:52.762" v="22" actId="1035"/>
          <ac:spMkLst>
            <pc:docMk/>
            <pc:sldMk cId="2792892252" sldId="261"/>
            <ac:spMk id="4" creationId="{CD886F59-5C93-422E-8057-B9DBBD436CC9}"/>
          </ac:spMkLst>
        </pc:spChg>
        <pc:spChg chg="add del mod">
          <ac:chgData name="Simon Verelst" userId="56c4873c9a9026ae" providerId="LiveId" clId="{23151B1A-30F9-46C3-A759-6168D5896F5E}" dt="2022-04-19T13:20:07.246" v="27"/>
          <ac:spMkLst>
            <pc:docMk/>
            <pc:sldMk cId="2792892252" sldId="261"/>
            <ac:spMk id="5" creationId="{01A786AE-C825-45BD-90DB-EC2997D9E317}"/>
          </ac:spMkLst>
        </pc:spChg>
        <pc:picChg chg="mod">
          <ac:chgData name="Simon Verelst" userId="56c4873c9a9026ae" providerId="LiveId" clId="{23151B1A-30F9-46C3-A759-6168D5896F5E}" dt="2022-04-19T13:20:07.860" v="28" actId="1076"/>
          <ac:picMkLst>
            <pc:docMk/>
            <pc:sldMk cId="2792892252" sldId="261"/>
            <ac:picMk id="3" creationId="{94828F9A-AE7E-45BB-9EFB-9E299177EA7F}"/>
          </ac:picMkLst>
        </pc:picChg>
      </pc:sldChg>
      <pc:sldChg chg="del">
        <pc:chgData name="Simon Verelst" userId="56c4873c9a9026ae" providerId="LiveId" clId="{23151B1A-30F9-46C3-A759-6168D5896F5E}" dt="2022-04-19T13:15:02.063" v="1" actId="47"/>
        <pc:sldMkLst>
          <pc:docMk/>
          <pc:sldMk cId="1848201364" sldId="277"/>
        </pc:sldMkLst>
      </pc:sldChg>
      <pc:sldChg chg="modSp mod">
        <pc:chgData name="Simon Verelst" userId="56c4873c9a9026ae" providerId="LiveId" clId="{23151B1A-30F9-46C3-A759-6168D5896F5E}" dt="2022-04-20T10:48:22.783" v="1953" actId="20577"/>
        <pc:sldMkLst>
          <pc:docMk/>
          <pc:sldMk cId="4279903556" sldId="278"/>
        </pc:sldMkLst>
        <pc:spChg chg="mod">
          <ac:chgData name="Simon Verelst" userId="56c4873c9a9026ae" providerId="LiveId" clId="{23151B1A-30F9-46C3-A759-6168D5896F5E}" dt="2022-04-20T10:47:56.991" v="1939" actId="20577"/>
          <ac:spMkLst>
            <pc:docMk/>
            <pc:sldMk cId="4279903556" sldId="278"/>
            <ac:spMk id="3" creationId="{5ACF05E3-072D-4D68-9444-9BD07DE4C752}"/>
          </ac:spMkLst>
        </pc:spChg>
        <pc:spChg chg="mod">
          <ac:chgData name="Simon Verelst" userId="56c4873c9a9026ae" providerId="LiveId" clId="{23151B1A-30F9-46C3-A759-6168D5896F5E}" dt="2022-04-20T10:48:22.783" v="1953" actId="20577"/>
          <ac:spMkLst>
            <pc:docMk/>
            <pc:sldMk cId="4279903556" sldId="278"/>
            <ac:spMk id="4" creationId="{94E68D20-0461-4648-B28E-200A2C24869E}"/>
          </ac:spMkLst>
        </pc:spChg>
      </pc:sldChg>
      <pc:sldChg chg="modSp mod">
        <pc:chgData name="Simon Verelst" userId="56c4873c9a9026ae" providerId="LiveId" clId="{23151B1A-30F9-46C3-A759-6168D5896F5E}" dt="2022-04-20T10:57:37.718" v="2185" actId="108"/>
        <pc:sldMkLst>
          <pc:docMk/>
          <pc:sldMk cId="511268927" sldId="279"/>
        </pc:sldMkLst>
        <pc:spChg chg="mod">
          <ac:chgData name="Simon Verelst" userId="56c4873c9a9026ae" providerId="LiveId" clId="{23151B1A-30F9-46C3-A759-6168D5896F5E}" dt="2022-04-20T10:57:37.718" v="2185" actId="108"/>
          <ac:spMkLst>
            <pc:docMk/>
            <pc:sldMk cId="511268927" sldId="279"/>
            <ac:spMk id="3" creationId="{7AAAEDAE-0E01-40A9-8749-7EF2E2CBA5CB}"/>
          </ac:spMkLst>
        </pc:spChg>
        <pc:spChg chg="mod">
          <ac:chgData name="Simon Verelst" userId="56c4873c9a9026ae" providerId="LiveId" clId="{23151B1A-30F9-46C3-A759-6168D5896F5E}" dt="2022-04-20T10:55:55.602" v="2176" actId="20577"/>
          <ac:spMkLst>
            <pc:docMk/>
            <pc:sldMk cId="511268927" sldId="279"/>
            <ac:spMk id="4" creationId="{23FE6746-6C4D-496E-A478-56C874A3AC8D}"/>
          </ac:spMkLst>
        </pc:spChg>
      </pc:sldChg>
      <pc:sldChg chg="addSp delSp modSp mod">
        <pc:chgData name="Simon Verelst" userId="56c4873c9a9026ae" providerId="LiveId" clId="{23151B1A-30F9-46C3-A759-6168D5896F5E}" dt="2022-04-20T11:06:01.971" v="2324" actId="114"/>
        <pc:sldMkLst>
          <pc:docMk/>
          <pc:sldMk cId="1619695879" sldId="280"/>
        </pc:sldMkLst>
        <pc:spChg chg="del">
          <ac:chgData name="Simon Verelst" userId="56c4873c9a9026ae" providerId="LiveId" clId="{23151B1A-30F9-46C3-A759-6168D5896F5E}" dt="2022-04-20T10:58:07.389" v="2186" actId="478"/>
          <ac:spMkLst>
            <pc:docMk/>
            <pc:sldMk cId="1619695879" sldId="280"/>
            <ac:spMk id="3" creationId="{F87D7005-993B-44A5-AA90-9311C6202691}"/>
          </ac:spMkLst>
        </pc:spChg>
        <pc:spChg chg="mod">
          <ac:chgData name="Simon Verelst" userId="56c4873c9a9026ae" providerId="LiveId" clId="{23151B1A-30F9-46C3-A759-6168D5896F5E}" dt="2022-04-20T10:58:12.148" v="2187" actId="14100"/>
          <ac:spMkLst>
            <pc:docMk/>
            <pc:sldMk cId="1619695879" sldId="280"/>
            <ac:spMk id="4" creationId="{ABEEA0BB-7F58-4B14-8EF6-E62B0883EB5D}"/>
          </ac:spMkLst>
        </pc:spChg>
        <pc:graphicFrameChg chg="add del mod modGraphic">
          <ac:chgData name="Simon Verelst" userId="56c4873c9a9026ae" providerId="LiveId" clId="{23151B1A-30F9-46C3-A759-6168D5896F5E}" dt="2022-04-20T10:58:18.158" v="2191"/>
          <ac:graphicFrameMkLst>
            <pc:docMk/>
            <pc:sldMk cId="1619695879" sldId="280"/>
            <ac:graphicFrameMk id="6" creationId="{34F98F0D-E15C-4886-A397-967FF8A811FF}"/>
          </ac:graphicFrameMkLst>
        </pc:graphicFrameChg>
        <pc:graphicFrameChg chg="add mod modGraphic">
          <ac:chgData name="Simon Verelst" userId="56c4873c9a9026ae" providerId="LiveId" clId="{23151B1A-30F9-46C3-A759-6168D5896F5E}" dt="2022-04-20T11:06:01.971" v="2324" actId="114"/>
          <ac:graphicFrameMkLst>
            <pc:docMk/>
            <pc:sldMk cId="1619695879" sldId="280"/>
            <ac:graphicFrameMk id="7" creationId="{9BB95712-F486-4B46-AE30-DA602AE79539}"/>
          </ac:graphicFrameMkLst>
        </pc:graphicFrameChg>
      </pc:sldChg>
      <pc:sldChg chg="del">
        <pc:chgData name="Simon Verelst" userId="56c4873c9a9026ae" providerId="LiveId" clId="{23151B1A-30F9-46C3-A759-6168D5896F5E}" dt="2022-04-20T10:51:36.844" v="1972" actId="47"/>
        <pc:sldMkLst>
          <pc:docMk/>
          <pc:sldMk cId="4191915240" sldId="281"/>
        </pc:sldMkLst>
      </pc:sldChg>
      <pc:sldChg chg="addSp modSp mod ord">
        <pc:chgData name="Simon Verelst" userId="56c4873c9a9026ae" providerId="LiveId" clId="{23151B1A-30F9-46C3-A759-6168D5896F5E}" dt="2022-04-19T18:32:07.595" v="1046" actId="13926"/>
        <pc:sldMkLst>
          <pc:docMk/>
          <pc:sldMk cId="3891356997" sldId="282"/>
        </pc:sldMkLst>
        <pc:spChg chg="mod">
          <ac:chgData name="Simon Verelst" userId="56c4873c9a9026ae" providerId="LiveId" clId="{23151B1A-30F9-46C3-A759-6168D5896F5E}" dt="2022-04-19T18:31:02.719" v="1000" actId="14100"/>
          <ac:spMkLst>
            <pc:docMk/>
            <pc:sldMk cId="3891356997" sldId="282"/>
            <ac:spMk id="3" creationId="{7B85F492-7C74-40FB-94A3-9EDD6001377C}"/>
          </ac:spMkLst>
        </pc:spChg>
        <pc:spChg chg="add mod">
          <ac:chgData name="Simon Verelst" userId="56c4873c9a9026ae" providerId="LiveId" clId="{23151B1A-30F9-46C3-A759-6168D5896F5E}" dt="2022-04-19T18:32:07.595" v="1046" actId="13926"/>
          <ac:spMkLst>
            <pc:docMk/>
            <pc:sldMk cId="3891356997" sldId="282"/>
            <ac:spMk id="6" creationId="{F83F15E6-87C4-44F7-BBCF-284BC36EF99F}"/>
          </ac:spMkLst>
        </pc:spChg>
      </pc:sldChg>
      <pc:sldChg chg="addSp modSp mod">
        <pc:chgData name="Simon Verelst" userId="56c4873c9a9026ae" providerId="LiveId" clId="{23151B1A-30F9-46C3-A759-6168D5896F5E}" dt="2022-04-19T15:08:40.171" v="809" actId="113"/>
        <pc:sldMkLst>
          <pc:docMk/>
          <pc:sldMk cId="1886955247" sldId="283"/>
        </pc:sldMkLst>
        <pc:spChg chg="mod">
          <ac:chgData name="Simon Verelst" userId="56c4873c9a9026ae" providerId="LiveId" clId="{23151B1A-30F9-46C3-A759-6168D5896F5E}" dt="2022-04-19T15:04:47.595" v="777" actId="14100"/>
          <ac:spMkLst>
            <pc:docMk/>
            <pc:sldMk cId="1886955247" sldId="283"/>
            <ac:spMk id="3" creationId="{80FE7001-F738-47D3-B4F9-61E25446FC1E}"/>
          </ac:spMkLst>
        </pc:spChg>
        <pc:spChg chg="mod">
          <ac:chgData name="Simon Verelst" userId="56c4873c9a9026ae" providerId="LiveId" clId="{23151B1A-30F9-46C3-A759-6168D5896F5E}" dt="2022-04-19T15:08:40.171" v="809" actId="113"/>
          <ac:spMkLst>
            <pc:docMk/>
            <pc:sldMk cId="1886955247" sldId="283"/>
            <ac:spMk id="4" creationId="{C20B4125-5E50-4BED-90E9-B877B0973C4B}"/>
          </ac:spMkLst>
        </pc:spChg>
        <pc:spChg chg="add mod">
          <ac:chgData name="Simon Verelst" userId="56c4873c9a9026ae" providerId="LiveId" clId="{23151B1A-30F9-46C3-A759-6168D5896F5E}" dt="2022-04-19T15:03:04.004" v="732" actId="20577"/>
          <ac:spMkLst>
            <pc:docMk/>
            <pc:sldMk cId="1886955247" sldId="283"/>
            <ac:spMk id="7" creationId="{697178FF-1AC1-4265-87ED-06206D08035E}"/>
          </ac:spMkLst>
        </pc:spChg>
        <pc:spChg chg="add mod">
          <ac:chgData name="Simon Verelst" userId="56c4873c9a9026ae" providerId="LiveId" clId="{23151B1A-30F9-46C3-A759-6168D5896F5E}" dt="2022-04-19T15:05:08.607" v="791" actId="113"/>
          <ac:spMkLst>
            <pc:docMk/>
            <pc:sldMk cId="1886955247" sldId="283"/>
            <ac:spMk id="8" creationId="{E9E2258C-DBB2-4F45-BE6D-E5E28EBD8203}"/>
          </ac:spMkLst>
        </pc:spChg>
        <pc:spChg chg="add mod">
          <ac:chgData name="Simon Verelst" userId="56c4873c9a9026ae" providerId="LiveId" clId="{23151B1A-30F9-46C3-A759-6168D5896F5E}" dt="2022-04-19T15:08:35.639" v="808" actId="404"/>
          <ac:spMkLst>
            <pc:docMk/>
            <pc:sldMk cId="1886955247" sldId="283"/>
            <ac:spMk id="9" creationId="{068B4641-A14E-4565-85DE-022ECDD958C5}"/>
          </ac:spMkLst>
        </pc:spChg>
      </pc:sldChg>
      <pc:sldChg chg="modSp mod">
        <pc:chgData name="Simon Verelst" userId="56c4873c9a9026ae" providerId="LiveId" clId="{23151B1A-30F9-46C3-A759-6168D5896F5E}" dt="2022-04-20T06:54:53.897" v="1454" actId="20577"/>
        <pc:sldMkLst>
          <pc:docMk/>
          <pc:sldMk cId="2887404131" sldId="284"/>
        </pc:sldMkLst>
        <pc:spChg chg="mod">
          <ac:chgData name="Simon Verelst" userId="56c4873c9a9026ae" providerId="LiveId" clId="{23151B1A-30F9-46C3-A759-6168D5896F5E}" dt="2022-04-20T06:54:41.255" v="1431" actId="20577"/>
          <ac:spMkLst>
            <pc:docMk/>
            <pc:sldMk cId="2887404131" sldId="284"/>
            <ac:spMk id="3" creationId="{0EB02D73-BD6A-4CB6-8EB9-5CDB8B68C1E6}"/>
          </ac:spMkLst>
        </pc:spChg>
        <pc:spChg chg="mod">
          <ac:chgData name="Simon Verelst" userId="56c4873c9a9026ae" providerId="LiveId" clId="{23151B1A-30F9-46C3-A759-6168D5896F5E}" dt="2022-04-20T06:54:53.897" v="1454" actId="20577"/>
          <ac:spMkLst>
            <pc:docMk/>
            <pc:sldMk cId="2887404131" sldId="284"/>
            <ac:spMk id="4" creationId="{9AD96DF8-D2B7-4FE2-8176-50132BA4F14D}"/>
          </ac:spMkLst>
        </pc:spChg>
      </pc:sldChg>
      <pc:sldChg chg="addSp modSp mod">
        <pc:chgData name="Simon Verelst" userId="56c4873c9a9026ae" providerId="LiveId" clId="{23151B1A-30F9-46C3-A759-6168D5896F5E}" dt="2022-04-20T10:45:50.562" v="1927" actId="14100"/>
        <pc:sldMkLst>
          <pc:docMk/>
          <pc:sldMk cId="1061630228" sldId="285"/>
        </pc:sldMkLst>
        <pc:spChg chg="mod">
          <ac:chgData name="Simon Verelst" userId="56c4873c9a9026ae" providerId="LiveId" clId="{23151B1A-30F9-46C3-A759-6168D5896F5E}" dt="2022-04-20T10:45:50.562" v="1927" actId="14100"/>
          <ac:spMkLst>
            <pc:docMk/>
            <pc:sldMk cId="1061630228" sldId="285"/>
            <ac:spMk id="3" creationId="{EC941CBB-8DC7-41E9-887B-B321D16F392C}"/>
          </ac:spMkLst>
        </pc:spChg>
        <pc:spChg chg="mod">
          <ac:chgData name="Simon Verelst" userId="56c4873c9a9026ae" providerId="LiveId" clId="{23151B1A-30F9-46C3-A759-6168D5896F5E}" dt="2022-04-20T10:45:40.902" v="1926" actId="14100"/>
          <ac:spMkLst>
            <pc:docMk/>
            <pc:sldMk cId="1061630228" sldId="285"/>
            <ac:spMk id="4" creationId="{B4F59D39-A870-418E-A68B-10AD4A75B180}"/>
          </ac:spMkLst>
        </pc:spChg>
        <pc:spChg chg="add mod">
          <ac:chgData name="Simon Verelst" userId="56c4873c9a9026ae" providerId="LiveId" clId="{23151B1A-30F9-46C3-A759-6168D5896F5E}" dt="2022-04-20T10:45:38.582" v="1925" actId="14100"/>
          <ac:spMkLst>
            <pc:docMk/>
            <pc:sldMk cId="1061630228" sldId="285"/>
            <ac:spMk id="9" creationId="{DC6BDFFF-7C4B-4911-AA53-1A954580D646}"/>
          </ac:spMkLst>
        </pc:spChg>
        <pc:picChg chg="mod">
          <ac:chgData name="Simon Verelst" userId="56c4873c9a9026ae" providerId="LiveId" clId="{23151B1A-30F9-46C3-A759-6168D5896F5E}" dt="2022-04-20T10:44:02.661" v="1784" actId="1076"/>
          <ac:picMkLst>
            <pc:docMk/>
            <pc:sldMk cId="1061630228" sldId="285"/>
            <ac:picMk id="6" creationId="{DABAF359-F026-6E94-2F66-A723BD4A955D}"/>
          </ac:picMkLst>
        </pc:picChg>
        <pc:picChg chg="add mod modCrop">
          <ac:chgData name="Simon Verelst" userId="56c4873c9a9026ae" providerId="LiveId" clId="{23151B1A-30F9-46C3-A759-6168D5896F5E}" dt="2022-04-20T10:02:38.742" v="1667" actId="1076"/>
          <ac:picMkLst>
            <pc:docMk/>
            <pc:sldMk cId="1061630228" sldId="285"/>
            <ac:picMk id="7" creationId="{2BA7FD52-124A-4A2E-898D-5A0A135459A9}"/>
          </ac:picMkLst>
        </pc:picChg>
        <pc:picChg chg="add mod">
          <ac:chgData name="Simon Verelst" userId="56c4873c9a9026ae" providerId="LiveId" clId="{23151B1A-30F9-46C3-A759-6168D5896F5E}" dt="2022-04-20T10:02:38.742" v="1667" actId="1076"/>
          <ac:picMkLst>
            <pc:docMk/>
            <pc:sldMk cId="1061630228" sldId="285"/>
            <ac:picMk id="8" creationId="{65633274-22F9-4ECE-A361-78EA83DF59FC}"/>
          </ac:picMkLst>
        </pc:picChg>
        <pc:picChg chg="add mod">
          <ac:chgData name="Simon Verelst" userId="56c4873c9a9026ae" providerId="LiveId" clId="{23151B1A-30F9-46C3-A759-6168D5896F5E}" dt="2022-04-20T10:06:47.711" v="1725" actId="1076"/>
          <ac:picMkLst>
            <pc:docMk/>
            <pc:sldMk cId="1061630228" sldId="285"/>
            <ac:picMk id="11" creationId="{6ECADCDB-78F1-4C4F-8A1F-38B8A2B71A01}"/>
          </ac:picMkLst>
        </pc:picChg>
        <pc:picChg chg="add mod">
          <ac:chgData name="Simon Verelst" userId="56c4873c9a9026ae" providerId="LiveId" clId="{23151B1A-30F9-46C3-A759-6168D5896F5E}" dt="2022-04-20T10:07:27.986" v="1729" actId="14100"/>
          <ac:picMkLst>
            <pc:docMk/>
            <pc:sldMk cId="1061630228" sldId="285"/>
            <ac:picMk id="13" creationId="{8258D531-2E9B-4D93-8047-FD7BF6C47CC8}"/>
          </ac:picMkLst>
        </pc:picChg>
        <pc:picChg chg="add mod">
          <ac:chgData name="Simon Verelst" userId="56c4873c9a9026ae" providerId="LiveId" clId="{23151B1A-30F9-46C3-A759-6168D5896F5E}" dt="2022-04-20T10:08:45.280" v="1734" actId="1076"/>
          <ac:picMkLst>
            <pc:docMk/>
            <pc:sldMk cId="1061630228" sldId="285"/>
            <ac:picMk id="15" creationId="{CC2950A6-0B96-4E5C-B491-A0C80C583690}"/>
          </ac:picMkLst>
        </pc:picChg>
      </pc:sldChg>
      <pc:sldChg chg="addSp delSp modSp mod">
        <pc:chgData name="Simon Verelst" userId="56c4873c9a9026ae" providerId="LiveId" clId="{23151B1A-30F9-46C3-A759-6168D5896F5E}" dt="2022-04-20T06:53:01.512" v="1336" actId="20577"/>
        <pc:sldMkLst>
          <pc:docMk/>
          <pc:sldMk cId="3404863254" sldId="288"/>
        </pc:sldMkLst>
        <pc:spChg chg="mod">
          <ac:chgData name="Simon Verelst" userId="56c4873c9a9026ae" providerId="LiveId" clId="{23151B1A-30F9-46C3-A759-6168D5896F5E}" dt="2022-04-20T06:52:08.185" v="1221" actId="21"/>
          <ac:spMkLst>
            <pc:docMk/>
            <pc:sldMk cId="3404863254" sldId="288"/>
            <ac:spMk id="3" creationId="{0EB02D73-BD6A-4CB6-8EB9-5CDB8B68C1E6}"/>
          </ac:spMkLst>
        </pc:spChg>
        <pc:spChg chg="mod">
          <ac:chgData name="Simon Verelst" userId="56c4873c9a9026ae" providerId="LiveId" clId="{23151B1A-30F9-46C3-A759-6168D5896F5E}" dt="2022-04-20T06:53:01.512" v="1336" actId="20577"/>
          <ac:spMkLst>
            <pc:docMk/>
            <pc:sldMk cId="3404863254" sldId="288"/>
            <ac:spMk id="4" creationId="{9AD96DF8-D2B7-4FE2-8176-50132BA4F14D}"/>
          </ac:spMkLst>
        </pc:spChg>
        <pc:spChg chg="add del">
          <ac:chgData name="Simon Verelst" userId="56c4873c9a9026ae" providerId="LiveId" clId="{23151B1A-30F9-46C3-A759-6168D5896F5E}" dt="2022-04-20T06:52:20.990" v="1225" actId="22"/>
          <ac:spMkLst>
            <pc:docMk/>
            <pc:sldMk cId="3404863254" sldId="288"/>
            <ac:spMk id="7" creationId="{FF0A2256-10C8-49A1-84E6-AA87378F27CE}"/>
          </ac:spMkLst>
        </pc:spChg>
      </pc:sldChg>
      <pc:sldChg chg="addSp delSp modSp mod">
        <pc:chgData name="Simon Verelst" userId="56c4873c9a9026ae" providerId="LiveId" clId="{23151B1A-30F9-46C3-A759-6168D5896F5E}" dt="2022-04-20T07:02:06.485" v="1653" actId="20577"/>
        <pc:sldMkLst>
          <pc:docMk/>
          <pc:sldMk cId="1028798965" sldId="290"/>
        </pc:sldMkLst>
        <pc:spChg chg="mod">
          <ac:chgData name="Simon Verelst" userId="56c4873c9a9026ae" providerId="LiveId" clId="{23151B1A-30F9-46C3-A759-6168D5896F5E}" dt="2022-04-20T07:00:38.749" v="1519" actId="20577"/>
          <ac:spMkLst>
            <pc:docMk/>
            <pc:sldMk cId="1028798965" sldId="290"/>
            <ac:spMk id="2" creationId="{F4968295-8256-4F21-9950-35A3F071FC90}"/>
          </ac:spMkLst>
        </pc:spChg>
        <pc:spChg chg="mod">
          <ac:chgData name="Simon Verelst" userId="56c4873c9a9026ae" providerId="LiveId" clId="{23151B1A-30F9-46C3-A759-6168D5896F5E}" dt="2022-04-20T07:02:06.485" v="1653" actId="20577"/>
          <ac:spMkLst>
            <pc:docMk/>
            <pc:sldMk cId="1028798965" sldId="290"/>
            <ac:spMk id="3" creationId="{64A6D72F-30A2-4EF2-AEC7-4DDA12058647}"/>
          </ac:spMkLst>
        </pc:spChg>
        <pc:spChg chg="add del mod">
          <ac:chgData name="Simon Verelst" userId="56c4873c9a9026ae" providerId="LiveId" clId="{23151B1A-30F9-46C3-A759-6168D5896F5E}" dt="2022-04-20T06:59:22.113" v="1463"/>
          <ac:spMkLst>
            <pc:docMk/>
            <pc:sldMk cId="1028798965" sldId="290"/>
            <ac:spMk id="10" creationId="{3AF2A6F5-9198-4A4F-BF2D-6CBA51FDEDE8}"/>
          </ac:spMkLst>
        </pc:spChg>
        <pc:spChg chg="add del mod">
          <ac:chgData name="Simon Verelst" userId="56c4873c9a9026ae" providerId="LiveId" clId="{23151B1A-30F9-46C3-A759-6168D5896F5E}" dt="2022-04-20T06:59:22.113" v="1463"/>
          <ac:spMkLst>
            <pc:docMk/>
            <pc:sldMk cId="1028798965" sldId="290"/>
            <ac:spMk id="11" creationId="{F3F82426-36A7-49EE-B115-E0FD3868418F}"/>
          </ac:spMkLst>
        </pc:spChg>
        <pc:spChg chg="add del mod">
          <ac:chgData name="Simon Verelst" userId="56c4873c9a9026ae" providerId="LiveId" clId="{23151B1A-30F9-46C3-A759-6168D5896F5E}" dt="2022-04-20T06:59:22.113" v="1463"/>
          <ac:spMkLst>
            <pc:docMk/>
            <pc:sldMk cId="1028798965" sldId="290"/>
            <ac:spMk id="12" creationId="{1F56C889-C3C5-4D72-A371-2E5FBA7B30B1}"/>
          </ac:spMkLst>
        </pc:spChg>
        <pc:spChg chg="add del mod">
          <ac:chgData name="Simon Verelst" userId="56c4873c9a9026ae" providerId="LiveId" clId="{23151B1A-30F9-46C3-A759-6168D5896F5E}" dt="2022-04-20T06:59:22.113" v="1463"/>
          <ac:spMkLst>
            <pc:docMk/>
            <pc:sldMk cId="1028798965" sldId="290"/>
            <ac:spMk id="13" creationId="{080768DA-5B96-4F55-92EE-D0E12A672732}"/>
          </ac:spMkLst>
        </pc:spChg>
        <pc:spChg chg="add del mod">
          <ac:chgData name="Simon Verelst" userId="56c4873c9a9026ae" providerId="LiveId" clId="{23151B1A-30F9-46C3-A759-6168D5896F5E}" dt="2022-04-20T06:59:22.113" v="1463"/>
          <ac:spMkLst>
            <pc:docMk/>
            <pc:sldMk cId="1028798965" sldId="290"/>
            <ac:spMk id="14" creationId="{E8E9D27A-D728-488D-AA80-809E77873B58}"/>
          </ac:spMkLst>
        </pc:spChg>
        <pc:spChg chg="add del mod">
          <ac:chgData name="Simon Verelst" userId="56c4873c9a9026ae" providerId="LiveId" clId="{23151B1A-30F9-46C3-A759-6168D5896F5E}" dt="2022-04-20T06:59:22.113" v="1463"/>
          <ac:spMkLst>
            <pc:docMk/>
            <pc:sldMk cId="1028798965" sldId="290"/>
            <ac:spMk id="15" creationId="{30687A40-6252-4DFC-90A2-E419F4382339}"/>
          </ac:spMkLst>
        </pc:spChg>
        <pc:spChg chg="add mod">
          <ac:chgData name="Simon Verelst" userId="56c4873c9a9026ae" providerId="LiveId" clId="{23151B1A-30F9-46C3-A759-6168D5896F5E}" dt="2022-04-20T06:59:37.266" v="1464"/>
          <ac:spMkLst>
            <pc:docMk/>
            <pc:sldMk cId="1028798965" sldId="290"/>
            <ac:spMk id="17" creationId="{47149D49-8CD4-4BCC-BE6B-F38459F33966}"/>
          </ac:spMkLst>
        </pc:spChg>
        <pc:spChg chg="add mod">
          <ac:chgData name="Simon Verelst" userId="56c4873c9a9026ae" providerId="LiveId" clId="{23151B1A-30F9-46C3-A759-6168D5896F5E}" dt="2022-04-20T06:59:37.266" v="1464"/>
          <ac:spMkLst>
            <pc:docMk/>
            <pc:sldMk cId="1028798965" sldId="290"/>
            <ac:spMk id="18" creationId="{7D711D7C-9668-417B-AE73-B4ED70D72D64}"/>
          </ac:spMkLst>
        </pc:spChg>
        <pc:spChg chg="add mod">
          <ac:chgData name="Simon Verelst" userId="56c4873c9a9026ae" providerId="LiveId" clId="{23151B1A-30F9-46C3-A759-6168D5896F5E}" dt="2022-04-20T06:59:37.266" v="1464"/>
          <ac:spMkLst>
            <pc:docMk/>
            <pc:sldMk cId="1028798965" sldId="290"/>
            <ac:spMk id="19" creationId="{06C5A52C-E6F3-450F-B74F-07F67B75B214}"/>
          </ac:spMkLst>
        </pc:spChg>
        <pc:spChg chg="add mod">
          <ac:chgData name="Simon Verelst" userId="56c4873c9a9026ae" providerId="LiveId" clId="{23151B1A-30F9-46C3-A759-6168D5896F5E}" dt="2022-04-20T06:59:37.266" v="1464"/>
          <ac:spMkLst>
            <pc:docMk/>
            <pc:sldMk cId="1028798965" sldId="290"/>
            <ac:spMk id="20" creationId="{E3EBC348-AF25-4413-A7C3-32F85FDAE011}"/>
          </ac:spMkLst>
        </pc:spChg>
        <pc:spChg chg="add mod">
          <ac:chgData name="Simon Verelst" userId="56c4873c9a9026ae" providerId="LiveId" clId="{23151B1A-30F9-46C3-A759-6168D5896F5E}" dt="2022-04-20T06:59:37.266" v="1464"/>
          <ac:spMkLst>
            <pc:docMk/>
            <pc:sldMk cId="1028798965" sldId="290"/>
            <ac:spMk id="21" creationId="{7ACEF73E-B760-41A4-970E-329D1EFCE50A}"/>
          </ac:spMkLst>
        </pc:spChg>
        <pc:spChg chg="add mod">
          <ac:chgData name="Simon Verelst" userId="56c4873c9a9026ae" providerId="LiveId" clId="{23151B1A-30F9-46C3-A759-6168D5896F5E}" dt="2022-04-20T06:59:37.266" v="1464"/>
          <ac:spMkLst>
            <pc:docMk/>
            <pc:sldMk cId="1028798965" sldId="290"/>
            <ac:spMk id="22" creationId="{73D226FC-7474-4213-A498-930F4BFE3123}"/>
          </ac:spMkLst>
        </pc:spChg>
        <pc:picChg chg="add del mod">
          <ac:chgData name="Simon Verelst" userId="56c4873c9a9026ae" providerId="LiveId" clId="{23151B1A-30F9-46C3-A759-6168D5896F5E}" dt="2022-04-20T06:59:22.113" v="1463"/>
          <ac:picMkLst>
            <pc:docMk/>
            <pc:sldMk cId="1028798965" sldId="290"/>
            <ac:picMk id="16" creationId="{E86CE083-B4D2-42A7-8F11-F6156C5306CA}"/>
          </ac:picMkLst>
        </pc:picChg>
        <pc:picChg chg="add mod">
          <ac:chgData name="Simon Verelst" userId="56c4873c9a9026ae" providerId="LiveId" clId="{23151B1A-30F9-46C3-A759-6168D5896F5E}" dt="2022-04-20T06:59:37.266" v="1464"/>
          <ac:picMkLst>
            <pc:docMk/>
            <pc:sldMk cId="1028798965" sldId="290"/>
            <ac:picMk id="23" creationId="{0EDF57D6-EBBD-4CA7-936B-A75A0A21D7CF}"/>
          </ac:picMkLst>
        </pc:picChg>
        <pc:picChg chg="add del">
          <ac:chgData name="Simon Verelst" userId="56c4873c9a9026ae" providerId="LiveId" clId="{23151B1A-30F9-46C3-A759-6168D5896F5E}" dt="2022-04-20T06:57:50.939" v="1456"/>
          <ac:picMkLst>
            <pc:docMk/>
            <pc:sldMk cId="1028798965" sldId="290"/>
            <ac:picMk id="1026" creationId="{5F4B6EE5-92BA-4220-B9A3-BD5AE9FD6930}"/>
          </ac:picMkLst>
        </pc:picChg>
        <pc:picChg chg="add">
          <ac:chgData name="Simon Verelst" userId="56c4873c9a9026ae" providerId="LiveId" clId="{23151B1A-30F9-46C3-A759-6168D5896F5E}" dt="2022-04-20T06:57:52.616" v="1457"/>
          <ac:picMkLst>
            <pc:docMk/>
            <pc:sldMk cId="1028798965" sldId="290"/>
            <ac:picMk id="1028" creationId="{833C48E7-FCEB-4A12-A9E5-8242555ED6D4}"/>
          </ac:picMkLst>
        </pc:picChg>
        <pc:picChg chg="add del mod">
          <ac:chgData name="Simon Verelst" userId="56c4873c9a9026ae" providerId="LiveId" clId="{23151B1A-30F9-46C3-A759-6168D5896F5E}" dt="2022-04-20T06:58:03.424" v="1459"/>
          <ac:picMkLst>
            <pc:docMk/>
            <pc:sldMk cId="1028798965" sldId="290"/>
            <ac:picMk id="1030" creationId="{250C5EF8-5CFE-4770-906D-EE20C5A7E9F9}"/>
          </ac:picMkLst>
        </pc:picChg>
        <pc:picChg chg="add del mod">
          <ac:chgData name="Simon Verelst" userId="56c4873c9a9026ae" providerId="LiveId" clId="{23151B1A-30F9-46C3-A759-6168D5896F5E}" dt="2022-04-20T06:58:46.555" v="1461"/>
          <ac:picMkLst>
            <pc:docMk/>
            <pc:sldMk cId="1028798965" sldId="290"/>
            <ac:picMk id="1032" creationId="{C52102EB-F04F-419A-B250-D29AB628E2C1}"/>
          </ac:picMkLst>
        </pc:picChg>
      </pc:sldChg>
      <pc:sldChg chg="modSp mod ord">
        <pc:chgData name="Simon Verelst" userId="56c4873c9a9026ae" providerId="LiveId" clId="{23151B1A-30F9-46C3-A759-6168D5896F5E}" dt="2022-04-20T06:50:38.487" v="1123" actId="1076"/>
        <pc:sldMkLst>
          <pc:docMk/>
          <pc:sldMk cId="3939174860" sldId="291"/>
        </pc:sldMkLst>
        <pc:picChg chg="mod">
          <ac:chgData name="Simon Verelst" userId="56c4873c9a9026ae" providerId="LiveId" clId="{23151B1A-30F9-46C3-A759-6168D5896F5E}" dt="2022-04-20T06:50:38.487" v="1123" actId="1076"/>
          <ac:picMkLst>
            <pc:docMk/>
            <pc:sldMk cId="3939174860" sldId="291"/>
            <ac:picMk id="6" creationId="{B8BFB12D-1682-40F1-BF54-52CF6009579D}"/>
          </ac:picMkLst>
        </pc:picChg>
      </pc:sldChg>
      <pc:sldChg chg="modSp mod">
        <pc:chgData name="Simon Verelst" userId="56c4873c9a9026ae" providerId="LiveId" clId="{23151B1A-30F9-46C3-A759-6168D5896F5E}" dt="2022-04-19T18:29:57.644" v="966" actId="20577"/>
        <pc:sldMkLst>
          <pc:docMk/>
          <pc:sldMk cId="1040931225" sldId="293"/>
        </pc:sldMkLst>
        <pc:spChg chg="mod">
          <ac:chgData name="Simon Verelst" userId="56c4873c9a9026ae" providerId="LiveId" clId="{23151B1A-30F9-46C3-A759-6168D5896F5E}" dt="2022-04-19T18:29:57.644" v="966" actId="20577"/>
          <ac:spMkLst>
            <pc:docMk/>
            <pc:sldMk cId="1040931225" sldId="293"/>
            <ac:spMk id="3" creationId="{882EB6FB-D306-4CDE-B09F-7BA009DFE380}"/>
          </ac:spMkLst>
        </pc:spChg>
      </pc:sldChg>
      <pc:sldChg chg="ord">
        <pc:chgData name="Simon Verelst" userId="56c4873c9a9026ae" providerId="LiveId" clId="{23151B1A-30F9-46C3-A759-6168D5896F5E}" dt="2022-04-19T18:13:42.938" v="934"/>
        <pc:sldMkLst>
          <pc:docMk/>
          <pc:sldMk cId="2201579001" sldId="296"/>
        </pc:sldMkLst>
      </pc:sldChg>
      <pc:sldChg chg="modSp mod">
        <pc:chgData name="Simon Verelst" userId="56c4873c9a9026ae" providerId="LiveId" clId="{23151B1A-30F9-46C3-A759-6168D5896F5E}" dt="2022-04-19T18:30:36.936" v="999" actId="20577"/>
        <pc:sldMkLst>
          <pc:docMk/>
          <pc:sldMk cId="748133036" sldId="297"/>
        </pc:sldMkLst>
        <pc:spChg chg="mod">
          <ac:chgData name="Simon Verelst" userId="56c4873c9a9026ae" providerId="LiveId" clId="{23151B1A-30F9-46C3-A759-6168D5896F5E}" dt="2022-04-19T18:30:36.936" v="999" actId="20577"/>
          <ac:spMkLst>
            <pc:docMk/>
            <pc:sldMk cId="748133036" sldId="297"/>
            <ac:spMk id="4" creationId="{30A66E6A-799E-4DD8-9912-16F8F2472DDD}"/>
          </ac:spMkLst>
        </pc:spChg>
      </pc:sldChg>
      <pc:sldChg chg="modSp add mod">
        <pc:chgData name="Simon Verelst" userId="56c4873c9a9026ae" providerId="LiveId" clId="{23151B1A-30F9-46C3-A759-6168D5896F5E}" dt="2022-04-19T13:22:36.546" v="45" actId="1076"/>
        <pc:sldMkLst>
          <pc:docMk/>
          <pc:sldMk cId="2308697587" sldId="299"/>
        </pc:sldMkLst>
        <pc:picChg chg="mod">
          <ac:chgData name="Simon Verelst" userId="56c4873c9a9026ae" providerId="LiveId" clId="{23151B1A-30F9-46C3-A759-6168D5896F5E}" dt="2022-04-19T13:22:36.546" v="45" actId="1076"/>
          <ac:picMkLst>
            <pc:docMk/>
            <pc:sldMk cId="2308697587" sldId="299"/>
            <ac:picMk id="5" creationId="{9C24539F-F1EF-4ADB-AFC3-C543972686E3}"/>
          </ac:picMkLst>
        </pc:picChg>
      </pc:sldChg>
      <pc:sldChg chg="addSp delSp modSp new mod modClrScheme chgLayout modNotesTx">
        <pc:chgData name="Simon Verelst" userId="56c4873c9a9026ae" providerId="LiveId" clId="{23151B1A-30F9-46C3-A759-6168D5896F5E}" dt="2022-04-19T13:29:06.613" v="707" actId="20577"/>
        <pc:sldMkLst>
          <pc:docMk/>
          <pc:sldMk cId="2586138875" sldId="300"/>
        </pc:sldMkLst>
        <pc:spChg chg="mod ord">
          <ac:chgData name="Simon Verelst" userId="56c4873c9a9026ae" providerId="LiveId" clId="{23151B1A-30F9-46C3-A759-6168D5896F5E}" dt="2022-04-19T13:17:01.494" v="4" actId="700"/>
          <ac:spMkLst>
            <pc:docMk/>
            <pc:sldMk cId="2586138875" sldId="300"/>
            <ac:spMk id="2" creationId="{2E0CD090-E223-4363-B556-58C70BD7BEE9}"/>
          </ac:spMkLst>
        </pc:spChg>
        <pc:spChg chg="add mod ord">
          <ac:chgData name="Simon Verelst" userId="56c4873c9a9026ae" providerId="LiveId" clId="{23151B1A-30F9-46C3-A759-6168D5896F5E}" dt="2022-04-19T13:17:01.494" v="4" actId="700"/>
          <ac:spMkLst>
            <pc:docMk/>
            <pc:sldMk cId="2586138875" sldId="300"/>
            <ac:spMk id="3" creationId="{BC05AFC9-17C2-4D12-BAB0-2FE05AA0EDD3}"/>
          </ac:spMkLst>
        </pc:spChg>
        <pc:spChg chg="add del mod">
          <ac:chgData name="Simon Verelst" userId="56c4873c9a9026ae" providerId="LiveId" clId="{23151B1A-30F9-46C3-A759-6168D5896F5E}" dt="2022-04-19T13:21:17.040" v="36"/>
          <ac:spMkLst>
            <pc:docMk/>
            <pc:sldMk cId="2586138875" sldId="300"/>
            <ac:spMk id="5" creationId="{CBA99C04-F13C-4E79-997E-74AC943404C5}"/>
          </ac:spMkLst>
        </pc:spChg>
        <pc:spChg chg="add mod">
          <ac:chgData name="Simon Verelst" userId="56c4873c9a9026ae" providerId="LiveId" clId="{23151B1A-30F9-46C3-A759-6168D5896F5E}" dt="2022-04-19T13:23:04.581" v="46" actId="1076"/>
          <ac:spMkLst>
            <pc:docMk/>
            <pc:sldMk cId="2586138875" sldId="300"/>
            <ac:spMk id="9" creationId="{121A9368-19C8-41F9-87CB-10DC452BD712}"/>
          </ac:spMkLst>
        </pc:spChg>
        <pc:grpChg chg="add del mod">
          <ac:chgData name="Simon Verelst" userId="56c4873c9a9026ae" providerId="LiveId" clId="{23151B1A-30F9-46C3-A759-6168D5896F5E}" dt="2022-04-19T13:21:11.450" v="35" actId="164"/>
          <ac:grpSpMkLst>
            <pc:docMk/>
            <pc:sldMk cId="2586138875" sldId="300"/>
            <ac:grpSpMk id="6" creationId="{F8C6B670-7C30-430F-BC8E-5F7D13649E34}"/>
          </ac:grpSpMkLst>
        </pc:grpChg>
        <pc:picChg chg="add del mod">
          <ac:chgData name="Simon Verelst" userId="56c4873c9a9026ae" providerId="LiveId" clId="{23151B1A-30F9-46C3-A759-6168D5896F5E}" dt="2022-04-19T13:21:17.040" v="36"/>
          <ac:picMkLst>
            <pc:docMk/>
            <pc:sldMk cId="2586138875" sldId="300"/>
            <ac:picMk id="4" creationId="{EEE52A87-F498-432B-9129-E7D98CF04A00}"/>
          </ac:picMkLst>
        </pc:picChg>
        <pc:picChg chg="add del">
          <ac:chgData name="Simon Verelst" userId="56c4873c9a9026ae" providerId="LiveId" clId="{23151B1A-30F9-46C3-A759-6168D5896F5E}" dt="2022-04-19T13:21:03.070" v="34"/>
          <ac:picMkLst>
            <pc:docMk/>
            <pc:sldMk cId="2586138875" sldId="300"/>
            <ac:picMk id="7" creationId="{C3CBEE0E-507E-4F61-9DEE-7A944DF50B0A}"/>
          </ac:picMkLst>
        </pc:picChg>
        <pc:picChg chg="add mod modCrop">
          <ac:chgData name="Simon Verelst" userId="56c4873c9a9026ae" providerId="LiveId" clId="{23151B1A-30F9-46C3-A759-6168D5896F5E}" dt="2022-04-19T13:23:04.581" v="46" actId="1076"/>
          <ac:picMkLst>
            <pc:docMk/>
            <pc:sldMk cId="2586138875" sldId="300"/>
            <ac:picMk id="8" creationId="{3B0493E8-D8A6-423B-9490-1D85AD7084E9}"/>
          </ac:picMkLst>
        </pc:picChg>
        <pc:picChg chg="add mod ord modCrop">
          <ac:chgData name="Simon Verelst" userId="56c4873c9a9026ae" providerId="LiveId" clId="{23151B1A-30F9-46C3-A759-6168D5896F5E}" dt="2022-04-19T13:24:03.330" v="55" actId="1076"/>
          <ac:picMkLst>
            <pc:docMk/>
            <pc:sldMk cId="2586138875" sldId="300"/>
            <ac:picMk id="10" creationId="{2D4BAF04-0C0B-49FA-AA23-D5EBDA5C2CFC}"/>
          </ac:picMkLst>
        </pc:picChg>
      </pc:sldChg>
      <pc:sldChg chg="addSp modSp new mod modNotesTx">
        <pc:chgData name="Simon Verelst" userId="56c4873c9a9026ae" providerId="LiveId" clId="{23151B1A-30F9-46C3-A759-6168D5896F5E}" dt="2022-04-19T18:12:43.121" v="930" actId="313"/>
        <pc:sldMkLst>
          <pc:docMk/>
          <pc:sldMk cId="2836524002" sldId="301"/>
        </pc:sldMkLst>
        <pc:spChg chg="mod">
          <ac:chgData name="Simon Verelst" userId="56c4873c9a9026ae" providerId="LiveId" clId="{23151B1A-30F9-46C3-A759-6168D5896F5E}" dt="2022-04-19T15:09:49.215" v="827" actId="20577"/>
          <ac:spMkLst>
            <pc:docMk/>
            <pc:sldMk cId="2836524002" sldId="301"/>
            <ac:spMk id="2" creationId="{1FC200B6-7E97-4C08-BAFB-7A5E60EE89F6}"/>
          </ac:spMkLst>
        </pc:spChg>
        <pc:spChg chg="add mod">
          <ac:chgData name="Simon Verelst" userId="56c4873c9a9026ae" providerId="LiveId" clId="{23151B1A-30F9-46C3-A759-6168D5896F5E}" dt="2022-04-19T18:12:06.077" v="875" actId="20577"/>
          <ac:spMkLst>
            <pc:docMk/>
            <pc:sldMk cId="2836524002" sldId="301"/>
            <ac:spMk id="7" creationId="{F0B011D7-3586-4B0A-AD50-404902473287}"/>
          </ac:spMkLst>
        </pc:spChg>
        <pc:picChg chg="add mod">
          <ac:chgData name="Simon Verelst" userId="56c4873c9a9026ae" providerId="LiveId" clId="{23151B1A-30F9-46C3-A759-6168D5896F5E}" dt="2022-04-19T18:11:51.156" v="873" actId="14100"/>
          <ac:picMkLst>
            <pc:docMk/>
            <pc:sldMk cId="2836524002" sldId="301"/>
            <ac:picMk id="8" creationId="{95274F78-8D99-4407-8625-1095A0E9000B}"/>
          </ac:picMkLst>
        </pc:picChg>
        <pc:picChg chg="add mod">
          <ac:chgData name="Simon Verelst" userId="56c4873c9a9026ae" providerId="LiveId" clId="{23151B1A-30F9-46C3-A759-6168D5896F5E}" dt="2022-04-19T15:24:22.125" v="869" actId="14100"/>
          <ac:picMkLst>
            <pc:docMk/>
            <pc:sldMk cId="2836524002" sldId="301"/>
            <ac:picMk id="9" creationId="{FFD5F363-B15A-4B10-A01F-F3F9C1845270}"/>
          </ac:picMkLst>
        </pc:picChg>
      </pc:sldChg>
      <pc:sldChg chg="addSp delSp modSp new mod">
        <pc:chgData name="Simon Verelst" userId="56c4873c9a9026ae" providerId="LiveId" clId="{23151B1A-30F9-46C3-A759-6168D5896F5E}" dt="2022-04-20T10:37:19.592" v="1782" actId="14100"/>
        <pc:sldMkLst>
          <pc:docMk/>
          <pc:sldMk cId="4089596397" sldId="302"/>
        </pc:sldMkLst>
        <pc:spChg chg="mod">
          <ac:chgData name="Simon Verelst" userId="56c4873c9a9026ae" providerId="LiveId" clId="{23151B1A-30F9-46C3-A759-6168D5896F5E}" dt="2022-04-20T10:37:19.592" v="1782" actId="14100"/>
          <ac:spMkLst>
            <pc:docMk/>
            <pc:sldMk cId="4089596397" sldId="302"/>
            <ac:spMk id="2" creationId="{4D8D5EAC-C0AC-4017-8019-B2A623827A52}"/>
          </ac:spMkLst>
        </pc:spChg>
        <pc:spChg chg="mod">
          <ac:chgData name="Simon Verelst" userId="56c4873c9a9026ae" providerId="LiveId" clId="{23151B1A-30F9-46C3-A759-6168D5896F5E}" dt="2022-04-20T10:34:45.623" v="1736"/>
          <ac:spMkLst>
            <pc:docMk/>
            <pc:sldMk cId="4089596397" sldId="302"/>
            <ac:spMk id="3" creationId="{C0A02A8C-5ABC-4D1C-98D7-D86BA08C53F4}"/>
          </ac:spMkLst>
        </pc:spChg>
        <pc:picChg chg="add del mod">
          <ac:chgData name="Simon Verelst" userId="56c4873c9a9026ae" providerId="LiveId" clId="{23151B1A-30F9-46C3-A759-6168D5896F5E}" dt="2022-04-20T10:37:10.420" v="1779" actId="21"/>
          <ac:picMkLst>
            <pc:docMk/>
            <pc:sldMk cId="4089596397" sldId="302"/>
            <ac:picMk id="7" creationId="{DFFC9CF5-F580-41E7-8FB2-BC4DC3E9FF10}"/>
          </ac:picMkLst>
        </pc:picChg>
        <pc:picChg chg="add mod">
          <ac:chgData name="Simon Verelst" userId="56c4873c9a9026ae" providerId="LiveId" clId="{23151B1A-30F9-46C3-A759-6168D5896F5E}" dt="2022-04-20T10:37:15.212" v="1781" actId="1076"/>
          <ac:picMkLst>
            <pc:docMk/>
            <pc:sldMk cId="4089596397" sldId="302"/>
            <ac:picMk id="8" creationId="{9089803D-D46A-45B4-9B85-01240EBD44DB}"/>
          </ac:picMkLst>
        </pc:picChg>
      </pc:sldChg>
      <pc:sldChg chg="new">
        <pc:chgData name="Simon Verelst" userId="56c4873c9a9026ae" providerId="LiveId" clId="{23151B1A-30F9-46C3-A759-6168D5896F5E}" dt="2022-04-20T10:37:23.852" v="1783" actId="680"/>
        <pc:sldMkLst>
          <pc:docMk/>
          <pc:sldMk cId="303473724" sldId="303"/>
        </pc:sldMkLst>
      </pc:sldChg>
      <pc:sldChg chg="new del">
        <pc:chgData name="Simon Verelst" userId="56c4873c9a9026ae" providerId="LiveId" clId="{23151B1A-30F9-46C3-A759-6168D5896F5E}" dt="2022-04-20T10:47:43.563" v="1929" actId="47"/>
        <pc:sldMkLst>
          <pc:docMk/>
          <pc:sldMk cId="260096013" sldId="304"/>
        </pc:sldMkLst>
      </pc:sldChg>
      <pc:sldChg chg="addSp modSp add mod">
        <pc:chgData name="Simon Verelst" userId="56c4873c9a9026ae" providerId="LiveId" clId="{23151B1A-30F9-46C3-A759-6168D5896F5E}" dt="2022-04-20T10:54:01.572" v="2136" actId="14100"/>
        <pc:sldMkLst>
          <pc:docMk/>
          <pc:sldMk cId="1371583058" sldId="304"/>
        </pc:sldMkLst>
        <pc:spChg chg="mod">
          <ac:chgData name="Simon Verelst" userId="56c4873c9a9026ae" providerId="LiveId" clId="{23151B1A-30F9-46C3-A759-6168D5896F5E}" dt="2022-04-20T10:52:49.525" v="2124" actId="14100"/>
          <ac:spMkLst>
            <pc:docMk/>
            <pc:sldMk cId="1371583058" sldId="304"/>
            <ac:spMk id="4" creationId="{94E68D20-0461-4648-B28E-200A2C24869E}"/>
          </ac:spMkLst>
        </pc:spChg>
        <pc:spChg chg="add mod">
          <ac:chgData name="Simon Verelst" userId="56c4873c9a9026ae" providerId="LiveId" clId="{23151B1A-30F9-46C3-A759-6168D5896F5E}" dt="2022-04-20T10:53:36.442" v="2133" actId="14100"/>
          <ac:spMkLst>
            <pc:docMk/>
            <pc:sldMk cId="1371583058" sldId="304"/>
            <ac:spMk id="6" creationId="{8AA07AB8-DF72-425C-BD3E-7925EE1C29FE}"/>
          </ac:spMkLst>
        </pc:spChg>
        <pc:spChg chg="add mod ord">
          <ac:chgData name="Simon Verelst" userId="56c4873c9a9026ae" providerId="LiveId" clId="{23151B1A-30F9-46C3-A759-6168D5896F5E}" dt="2022-04-20T10:54:01.572" v="2136" actId="14100"/>
          <ac:spMkLst>
            <pc:docMk/>
            <pc:sldMk cId="1371583058" sldId="304"/>
            <ac:spMk id="7" creationId="{7FBB3B2F-5EDB-41C4-9DC8-53C6EBEA74EA}"/>
          </ac:spMkLst>
        </pc:spChg>
      </pc:sldChg>
    </pc:docChg>
  </pc:docChgLst>
  <pc:docChgLst>
    <pc:chgData name="Simon Verelst" userId="56c4873c9a9026ae" providerId="LiveId" clId="{E764784A-C3A3-4D12-A111-CBC6CE43A4D0}"/>
    <pc:docChg chg="custSel addSld modSld">
      <pc:chgData name="Simon Verelst" userId="56c4873c9a9026ae" providerId="LiveId" clId="{E764784A-C3A3-4D12-A111-CBC6CE43A4D0}" dt="2022-04-12T07:24:09.975" v="251" actId="14100"/>
      <pc:docMkLst>
        <pc:docMk/>
      </pc:docMkLst>
      <pc:sldChg chg="addSp modSp new mod">
        <pc:chgData name="Simon Verelst" userId="56c4873c9a9026ae" providerId="LiveId" clId="{E764784A-C3A3-4D12-A111-CBC6CE43A4D0}" dt="2022-04-12T07:24:09.975" v="251" actId="14100"/>
        <pc:sldMkLst>
          <pc:docMk/>
          <pc:sldMk cId="14714158" sldId="298"/>
        </pc:sldMkLst>
        <pc:spChg chg="mod">
          <ac:chgData name="Simon Verelst" userId="56c4873c9a9026ae" providerId="LiveId" clId="{E764784A-C3A3-4D12-A111-CBC6CE43A4D0}" dt="2022-04-12T07:20:28.037" v="35" actId="20577"/>
          <ac:spMkLst>
            <pc:docMk/>
            <pc:sldMk cId="14714158" sldId="298"/>
            <ac:spMk id="2" creationId="{7200BA25-CD2D-4490-AADA-61CB99E80BF6}"/>
          </ac:spMkLst>
        </pc:spChg>
        <pc:spChg chg="mod">
          <ac:chgData name="Simon Verelst" userId="56c4873c9a9026ae" providerId="LiveId" clId="{E764784A-C3A3-4D12-A111-CBC6CE43A4D0}" dt="2022-04-12T07:21:47.453" v="201" actId="20577"/>
          <ac:spMkLst>
            <pc:docMk/>
            <pc:sldMk cId="14714158" sldId="298"/>
            <ac:spMk id="4" creationId="{8B91DDB7-9650-4544-BD61-FD94D5ACDDDF}"/>
          </ac:spMkLst>
        </pc:spChg>
        <pc:spChg chg="add mod">
          <ac:chgData name="Simon Verelst" userId="56c4873c9a9026ae" providerId="LiveId" clId="{E764784A-C3A3-4D12-A111-CBC6CE43A4D0}" dt="2022-04-12T07:24:09.975" v="251" actId="14100"/>
          <ac:spMkLst>
            <pc:docMk/>
            <pc:sldMk cId="14714158" sldId="298"/>
            <ac:spMk id="8" creationId="{16BE0756-9448-4A66-87EB-57EE373CB613}"/>
          </ac:spMkLst>
        </pc:spChg>
        <pc:picChg chg="add mod modCrop">
          <ac:chgData name="Simon Verelst" userId="56c4873c9a9026ae" providerId="LiveId" clId="{E764784A-C3A3-4D12-A111-CBC6CE43A4D0}" dt="2022-04-12T07:22:22.791" v="204" actId="1076"/>
          <ac:picMkLst>
            <pc:docMk/>
            <pc:sldMk cId="14714158" sldId="298"/>
            <ac:picMk id="7" creationId="{A70B0CA8-0CDC-4591-B790-53E1D4D994AA}"/>
          </ac:picMkLst>
        </pc:picChg>
      </pc:sldChg>
    </pc:docChg>
  </pc:docChgLst>
  <pc:docChgLst>
    <pc:chgData name="Simon Verelst" userId="56c4873c9a9026ae" providerId="Windows Live" clId="Web-{88085CF1-9242-4CBD-8D84-2363633D00DB}"/>
    <pc:docChg chg="delSld">
      <pc:chgData name="Simon Verelst" userId="56c4873c9a9026ae" providerId="Windows Live" clId="Web-{88085CF1-9242-4CBD-8D84-2363633D00DB}" dt="2022-04-20T09:39:16.821" v="2"/>
      <pc:docMkLst>
        <pc:docMk/>
      </pc:docMkLst>
      <pc:sldChg chg="del">
        <pc:chgData name="Simon Verelst" userId="56c4873c9a9026ae" providerId="Windows Live" clId="Web-{88085CF1-9242-4CBD-8D84-2363633D00DB}" dt="2022-04-20T09:39:16.821" v="2"/>
        <pc:sldMkLst>
          <pc:docMk/>
          <pc:sldMk cId="2887404131" sldId="284"/>
        </pc:sldMkLst>
      </pc:sldChg>
      <pc:sldChg chg="del">
        <pc:chgData name="Simon Verelst" userId="56c4873c9a9026ae" providerId="Windows Live" clId="Web-{88085CF1-9242-4CBD-8D84-2363633D00DB}" dt="2022-04-20T09:39:16.821" v="1"/>
        <pc:sldMkLst>
          <pc:docMk/>
          <pc:sldMk cId="3404863254" sldId="288"/>
        </pc:sldMkLst>
      </pc:sldChg>
      <pc:sldChg chg="del">
        <pc:chgData name="Simon Verelst" userId="56c4873c9a9026ae" providerId="Windows Live" clId="Web-{88085CF1-9242-4CBD-8D84-2363633D00DB}" dt="2022-04-20T09:39:16.821" v="0"/>
        <pc:sldMkLst>
          <pc:docMk/>
          <pc:sldMk cId="2183155290" sldId="289"/>
        </pc:sldMkLst>
      </pc:sldChg>
    </pc:docChg>
  </pc:docChgLst>
  <pc:docChgLst>
    <pc:chgData name="Renan Bottieau" userId="a6bcf63a7177d334" providerId="Windows Live" clId="Web-{58DDC1F3-840C-453B-9307-A1212B03EE5E}"/>
    <pc:docChg chg="modSld">
      <pc:chgData name="Renan Bottieau" userId="a6bcf63a7177d334" providerId="Windows Live" clId="Web-{58DDC1F3-840C-453B-9307-A1212B03EE5E}" dt="2022-04-25T16:22:20.196" v="228"/>
      <pc:docMkLst>
        <pc:docMk/>
      </pc:docMkLst>
      <pc:sldChg chg="modSp">
        <pc:chgData name="Renan Bottieau" userId="a6bcf63a7177d334" providerId="Windows Live" clId="Web-{58DDC1F3-840C-453B-9307-A1212B03EE5E}" dt="2022-04-25T16:22:20.196" v="228"/>
        <pc:sldMkLst>
          <pc:docMk/>
          <pc:sldMk cId="1619695879" sldId="280"/>
        </pc:sldMkLst>
        <pc:graphicFrameChg chg="mod modGraphic">
          <ac:chgData name="Renan Bottieau" userId="a6bcf63a7177d334" providerId="Windows Live" clId="Web-{58DDC1F3-840C-453B-9307-A1212B03EE5E}" dt="2022-04-25T16:22:20.196" v="228"/>
          <ac:graphicFrameMkLst>
            <pc:docMk/>
            <pc:sldMk cId="1619695879" sldId="280"/>
            <ac:graphicFrameMk id="7" creationId="{9BB95712-F486-4B46-AE30-DA602AE79539}"/>
          </ac:graphicFrameMkLst>
        </pc:graphicFrameChg>
      </pc:sldChg>
      <pc:sldChg chg="modNotes">
        <pc:chgData name="Renan Bottieau" userId="a6bcf63a7177d334" providerId="Windows Live" clId="Web-{58DDC1F3-840C-453B-9307-A1212B03EE5E}" dt="2022-04-25T16:16:03.175" v="61"/>
        <pc:sldMkLst>
          <pc:docMk/>
          <pc:sldMk cId="1028798965" sldId="2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12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112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B3D7D-506B-49FB-8901-FA0F0E689FD2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2125663"/>
            <a:ext cx="2971800" cy="112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2125663"/>
            <a:ext cx="2971800" cy="112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13CFE-AA96-4633-9003-3955624D79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093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3056-D5B8-4449-BD03-9B018088E60E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E752D-043E-4FA7-B755-8C2074C7A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79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511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660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200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51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56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35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48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70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126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197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49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79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garde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5B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noFill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95912"/>
            <a:ext cx="9144000" cy="1387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04026"/>
            <a:ext cx="9144000" cy="817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817" y="646331"/>
            <a:ext cx="2880366" cy="143865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12977"/>
            <a:ext cx="12192000" cy="114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57" y="6203895"/>
            <a:ext cx="750753" cy="3928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317" y="6153886"/>
            <a:ext cx="612397" cy="4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gradFill>
          <a:gsLst>
            <a:gs pos="0">
              <a:srgbClr val="2E75B6">
                <a:shade val="30000"/>
                <a:satMod val="115000"/>
              </a:srgbClr>
            </a:gs>
            <a:gs pos="50000">
              <a:srgbClr val="2E75B6">
                <a:shade val="67500"/>
                <a:satMod val="115000"/>
              </a:srgbClr>
            </a:gs>
            <a:gs pos="100000">
              <a:srgbClr val="2E75B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11238" b="9950"/>
          <a:stretch/>
        </p:blipFill>
        <p:spPr>
          <a:xfrm>
            <a:off x="-88900" y="-102389"/>
            <a:ext cx="12280900" cy="69603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88900" y="-102389"/>
            <a:ext cx="12280900" cy="6960389"/>
          </a:xfrm>
          <a:prstGeom prst="rect">
            <a:avLst/>
          </a:prstGeom>
          <a:gradFill>
            <a:gsLst>
              <a:gs pos="95000">
                <a:srgbClr val="2E75B6">
                  <a:shade val="30000"/>
                  <a:satMod val="115000"/>
                  <a:alpha val="48000"/>
                </a:srgbClr>
              </a:gs>
              <a:gs pos="1000">
                <a:srgbClr val="2E75B6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2327093"/>
            <a:ext cx="9144000" cy="14646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171" y="5364367"/>
            <a:ext cx="1885657" cy="9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496" y="1490213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Ceci est du texte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‹N°›</a:t>
            </a:fld>
            <a:endParaRPr lang="fr-BE" sz="15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5645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5543046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3"/>
          </p:nvPr>
        </p:nvSpPr>
        <p:spPr>
          <a:xfrm>
            <a:off x="6198499" y="1490213"/>
            <a:ext cx="5704885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‹N°›</a:t>
            </a:fld>
            <a:endParaRPr lang="fr-BE" sz="15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‹N°›</a:t>
            </a:fld>
            <a:endParaRPr lang="fr-BE" sz="15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4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415"/>
          <a:stretch/>
        </p:blipFill>
        <p:spPr>
          <a:xfrm>
            <a:off x="0" y="-1066809"/>
            <a:ext cx="12192000" cy="79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2975"/>
            <a:ext cx="12192000" cy="1145022"/>
          </a:xfrm>
          <a:prstGeom prst="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97" y="5955454"/>
            <a:ext cx="1295254" cy="646942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>
            <a:off x="6766560" y="6001926"/>
            <a:ext cx="5118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fr-BE" sz="1200" b="1" dirty="0">
                <a:solidFill>
                  <a:schemeClr val="bg1"/>
                </a:solidFill>
              </a:rPr>
              <a:t>Formation CPDT - Enjeux climatiques, sobriété énergétique 28/04/2022</a:t>
            </a:r>
          </a:p>
        </p:txBody>
      </p:sp>
    </p:spTree>
    <p:extLst>
      <p:ext uri="{BB962C8B-B14F-4D97-AF65-F5344CB8AC3E}">
        <p14:creationId xmlns:p14="http://schemas.microsoft.com/office/powerpoint/2010/main" val="42084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ooclap.com/CLTODP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ergie.wallonie.be/fr/guide-pratique-pour-une-gestion-efficiente-de-l-energie-au-niveau-communal.html?IDC=9482&amp;IDD=1207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6901E-F032-475E-927D-222471CAA2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dirty="0"/>
              <a:t>FORMATION CPDT - Enjeux climatiques et sobriété énergétique </a:t>
            </a:r>
            <a:br>
              <a:rPr lang="fr-BE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</a:br>
            <a:endParaRPr lang="fr-BE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A02B8A9-A24B-75B4-90F9-9AA8F99C8B52}"/>
              </a:ext>
            </a:extLst>
          </p:cNvPr>
          <p:cNvSpPr/>
          <p:nvPr/>
        </p:nvSpPr>
        <p:spPr>
          <a:xfrm>
            <a:off x="5424700" y="2146450"/>
            <a:ext cx="6535963" cy="2386445"/>
          </a:xfrm>
          <a:prstGeom prst="round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Vidéo 2">
            <a:hlinkClick r:id="" action="ppaction://media"/>
            <a:extLst>
              <a:ext uri="{FF2B5EF4-FFF2-40B4-BE49-F238E27FC236}">
                <a16:creationId xmlns:a16="http://schemas.microsoft.com/office/drawing/2014/main" id="{BE98D289-C9B4-A0D2-A859-2177CB918A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5000"/>
          <a:stretch/>
        </p:blipFill>
        <p:spPr>
          <a:xfrm>
            <a:off x="2958089" y="3448819"/>
            <a:ext cx="1858903" cy="16086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F9E58D1-0F91-1FF6-AF2E-4535F60E678F}"/>
              </a:ext>
            </a:extLst>
          </p:cNvPr>
          <p:cNvSpPr txBox="1"/>
          <p:nvPr/>
        </p:nvSpPr>
        <p:spPr>
          <a:xfrm>
            <a:off x="495186" y="996181"/>
            <a:ext cx="4610068" cy="2233446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bg1"/>
                </a:solidFill>
                <a:latin typeface="HelveticaNeue LT 45 Lt" panose="020B0404020002020204" pitchFamily="34" charset="0"/>
              </a:rPr>
              <a:t>Nous commencerons à 09h00. Après vérification que tout fonctionne correctement, prenez un café et installez-vous confortablement !</a:t>
            </a:r>
            <a:endParaRPr lang="fr-BE" sz="2400" b="1" dirty="0">
              <a:solidFill>
                <a:schemeClr val="bg1"/>
              </a:solidFill>
              <a:latin typeface="HelveticaNeue LT 45 Lt" panose="020B0404020002020204" pitchFamily="34" charset="0"/>
            </a:endParaRPr>
          </a:p>
        </p:txBody>
      </p:sp>
      <p:pic>
        <p:nvPicPr>
          <p:cNvPr id="11" name="Vidéo 2">
            <a:hlinkClick r:id="" action="ppaction://media"/>
            <a:extLst>
              <a:ext uri="{FF2B5EF4-FFF2-40B4-BE49-F238E27FC236}">
                <a16:creationId xmlns:a16="http://schemas.microsoft.com/office/drawing/2014/main" id="{A3E83744-DC11-C113-F538-9ECE450695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5000"/>
          <a:stretch/>
        </p:blipFill>
        <p:spPr>
          <a:xfrm flipH="1">
            <a:off x="779740" y="3448819"/>
            <a:ext cx="1858903" cy="1608667"/>
          </a:xfrm>
          <a:prstGeom prst="rect">
            <a:avLst/>
          </a:prstGeom>
        </p:spPr>
      </p:pic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8B401410-A7FA-54BA-5B50-C196F992CE4C}"/>
              </a:ext>
            </a:extLst>
          </p:cNvPr>
          <p:cNvSpPr txBox="1">
            <a:spLocks/>
          </p:cNvSpPr>
          <p:nvPr/>
        </p:nvSpPr>
        <p:spPr>
          <a:xfrm>
            <a:off x="5399652" y="1707317"/>
            <a:ext cx="6503732" cy="450039"/>
          </a:xfr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  <a:latin typeface="HelveticaNeue LT 45 Lt" panose="020B0404020002020204" pitchFamily="34" charset="0"/>
              </a:rPr>
              <a:t>Prise en main de Teams</a:t>
            </a:r>
          </a:p>
          <a:p>
            <a:pPr algn="ctr"/>
            <a:endParaRPr lang="fr-BE" sz="2000" b="1" dirty="0">
              <a:solidFill>
                <a:schemeClr val="tx1"/>
              </a:solidFill>
              <a:latin typeface="HelveticaNeue LT 45 Lt" panose="020B04040200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EB1AFB7-2B75-2EE7-D146-96EF54D54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664" y="2253779"/>
            <a:ext cx="5061526" cy="55182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C510079-0FC8-E8B4-1313-7CC756CEBF10}"/>
              </a:ext>
            </a:extLst>
          </p:cNvPr>
          <p:cNvSpPr txBox="1"/>
          <p:nvPr/>
        </p:nvSpPr>
        <p:spPr>
          <a:xfrm>
            <a:off x="5424700" y="3129261"/>
            <a:ext cx="1264121" cy="6735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fr-FR" sz="1600" b="1">
                <a:latin typeface="HelveticaNeue LT 45 Lt" panose="020B0404020002020204" pitchFamily="34" charset="0"/>
              </a:rPr>
              <a:t>Afficher les participants</a:t>
            </a:r>
            <a:endParaRPr lang="fr-BE" sz="1600" b="1">
              <a:latin typeface="HelveticaNeue LT 45 Lt" panose="020B04040200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C3DB961-0C8B-DA77-56DD-090A66F032D8}"/>
              </a:ext>
            </a:extLst>
          </p:cNvPr>
          <p:cNvSpPr txBox="1"/>
          <p:nvPr/>
        </p:nvSpPr>
        <p:spPr>
          <a:xfrm>
            <a:off x="6443741" y="3129261"/>
            <a:ext cx="1767997" cy="6735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fr-FR" sz="1600" b="1">
                <a:latin typeface="HelveticaNeue LT 45 Lt" panose="020B0404020002020204" pitchFamily="34" charset="0"/>
              </a:rPr>
              <a:t>Ouvrir la conversation</a:t>
            </a:r>
            <a:endParaRPr lang="fr-BE" sz="1600" b="1">
              <a:latin typeface="HelveticaNeue LT 45 Lt" panose="020B04040200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4FA1DB-1B53-963E-576F-8AE1728692A5}"/>
              </a:ext>
            </a:extLst>
          </p:cNvPr>
          <p:cNvSpPr txBox="1"/>
          <p:nvPr/>
        </p:nvSpPr>
        <p:spPr>
          <a:xfrm>
            <a:off x="7672733" y="3092194"/>
            <a:ext cx="1264121" cy="5711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fr-FR" sz="1600" b="1">
                <a:latin typeface="HelveticaNeue LT 45 Lt" panose="020B0404020002020204" pitchFamily="34" charset="0"/>
              </a:rPr>
              <a:t>Lever la main</a:t>
            </a:r>
            <a:endParaRPr lang="fr-BE" sz="1600" b="1">
              <a:latin typeface="HelveticaNeue LT 45 Lt" panose="020B04040200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834EF1B-ADBA-3DCD-BFBD-E8A5AC4EFF5F}"/>
              </a:ext>
            </a:extLst>
          </p:cNvPr>
          <p:cNvSpPr txBox="1"/>
          <p:nvPr/>
        </p:nvSpPr>
        <p:spPr>
          <a:xfrm>
            <a:off x="8788212" y="3044414"/>
            <a:ext cx="2627095" cy="6735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fr-FR" sz="1600" b="1">
                <a:latin typeface="HelveticaNeue LT 45 Lt" panose="020B0404020002020204" pitchFamily="34" charset="0"/>
              </a:rPr>
              <a:t>Activer / désactiver</a:t>
            </a:r>
          </a:p>
          <a:p>
            <a:pPr marL="0" indent="0" algn="ctr">
              <a:buNone/>
            </a:pPr>
            <a:r>
              <a:rPr lang="fr-FR" sz="1600" b="1">
                <a:latin typeface="HelveticaNeue LT 45 Lt" panose="020B0404020002020204" pitchFamily="34" charset="0"/>
              </a:rPr>
              <a:t>la caméra / le micro</a:t>
            </a:r>
            <a:endParaRPr lang="fr-BE" sz="1600" b="1">
              <a:latin typeface="HelveticaNeue LT 45 Lt" panose="020B04040200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C208E89-136E-3E84-BEBF-5B1E750F07A6}"/>
              </a:ext>
            </a:extLst>
          </p:cNvPr>
          <p:cNvSpPr txBox="1"/>
          <p:nvPr/>
        </p:nvSpPr>
        <p:spPr>
          <a:xfrm>
            <a:off x="5424700" y="4669572"/>
            <a:ext cx="6535963" cy="60319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fr-FR" sz="1600" b="1" dirty="0">
                <a:latin typeface="HelveticaNeue LT 45 Lt" panose="020B0404020002020204" pitchFamily="34" charset="0"/>
              </a:rPr>
              <a:t>Astuce si la caméra ou le micro ne fonctionne pas :</a:t>
            </a:r>
            <a:endParaRPr lang="fr-FR" sz="1600" dirty="0">
              <a:latin typeface="HelveticaNeue LT 45 Lt" panose="020B0404020002020204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HelveticaNeue LT 45 Lt" panose="020B0404020002020204" pitchFamily="34" charset="0"/>
              </a:rPr>
              <a:t>Sur PC : Menu Démarrer =&gt; Paramètres =&gt; Confidentialité =&gt; Caméra ou Microphone =&gt; Autoriser Teams</a:t>
            </a:r>
            <a:endParaRPr lang="fr-BE" sz="1600" dirty="0">
              <a:latin typeface="HelveticaNeue LT 45 Lt" panose="020B0404020002020204" pitchFamily="34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5C897EE-F70B-F159-CCBA-2CBF84363209}"/>
              </a:ext>
            </a:extLst>
          </p:cNvPr>
          <p:cNvCxnSpPr>
            <a:cxnSpLocks/>
          </p:cNvCxnSpPr>
          <p:nvPr/>
        </p:nvCxnSpPr>
        <p:spPr>
          <a:xfrm flipH="1">
            <a:off x="6546664" y="2835553"/>
            <a:ext cx="255869" cy="340167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796F4E6-1E14-3E1A-CFB3-3E02391D7D39}"/>
              </a:ext>
            </a:extLst>
          </p:cNvPr>
          <p:cNvCxnSpPr>
            <a:cxnSpLocks/>
          </p:cNvCxnSpPr>
          <p:nvPr/>
        </p:nvCxnSpPr>
        <p:spPr>
          <a:xfrm flipH="1">
            <a:off x="7261664" y="2863897"/>
            <a:ext cx="1" cy="311823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1C3BB98-03B2-C88A-8846-6C42D957FBAB}"/>
              </a:ext>
            </a:extLst>
          </p:cNvPr>
          <p:cNvCxnSpPr>
            <a:cxnSpLocks/>
          </p:cNvCxnSpPr>
          <p:nvPr/>
        </p:nvCxnSpPr>
        <p:spPr>
          <a:xfrm>
            <a:off x="7969331" y="2849726"/>
            <a:ext cx="137645" cy="24958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8B7576F-303A-2E18-406F-D4E75CAA2C09}"/>
              </a:ext>
            </a:extLst>
          </p:cNvPr>
          <p:cNvCxnSpPr>
            <a:cxnSpLocks/>
          </p:cNvCxnSpPr>
          <p:nvPr/>
        </p:nvCxnSpPr>
        <p:spPr>
          <a:xfrm>
            <a:off x="9367352" y="2825603"/>
            <a:ext cx="223651" cy="26809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0F44571E-C99B-396C-66FA-F0B2DA2E7873}"/>
              </a:ext>
            </a:extLst>
          </p:cNvPr>
          <p:cNvSpPr txBox="1"/>
          <p:nvPr/>
        </p:nvSpPr>
        <p:spPr>
          <a:xfrm>
            <a:off x="7473184" y="3854591"/>
            <a:ext cx="4375611" cy="5711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fr-FR" sz="1600" b="1">
                <a:latin typeface="HelveticaNeue LT 45 Lt" panose="020B0404020002020204" pitchFamily="34" charset="0"/>
              </a:rPr>
              <a:t>Possibilité d’afficher l’ensemble des participants en sélectionnant « grande galerie »</a:t>
            </a:r>
            <a:endParaRPr lang="fr-BE" sz="1600" b="1">
              <a:latin typeface="HelveticaNeue LT 45 Lt" panose="020B0404020002020204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6E50F7D-A99F-0C19-BAF6-0FE3E49D97DC}"/>
              </a:ext>
            </a:extLst>
          </p:cNvPr>
          <p:cNvCxnSpPr>
            <a:cxnSpLocks/>
          </p:cNvCxnSpPr>
          <p:nvPr/>
        </p:nvCxnSpPr>
        <p:spPr>
          <a:xfrm>
            <a:off x="8509939" y="2831193"/>
            <a:ext cx="797129" cy="102339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7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 mute="1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 mute="1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C01799-E91F-4E11-B888-16A887355AA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B662C2-462E-4540-C383-A22903EC3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900"/>
          <a:stretch/>
        </p:blipFill>
        <p:spPr>
          <a:xfrm>
            <a:off x="352424" y="836579"/>
            <a:ext cx="6561723" cy="4000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DB37C7-638A-B363-1979-B3B1C2AF5301}"/>
              </a:ext>
            </a:extLst>
          </p:cNvPr>
          <p:cNvSpPr txBox="1">
            <a:spLocks/>
          </p:cNvSpPr>
          <p:nvPr/>
        </p:nvSpPr>
        <p:spPr>
          <a:xfrm>
            <a:off x="7283116" y="545993"/>
            <a:ext cx="4908884" cy="5132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Les actions sont menées au coup par coup, sans ligne de conduite, suivant les opportunités du moment.</a:t>
            </a:r>
          </a:p>
          <a:p>
            <a:endParaRPr lang="fr-BE" dirty="0"/>
          </a:p>
          <a:p>
            <a:r>
              <a:rPr lang="fr-BE" b="1" dirty="0"/>
              <a:t>&gt; Définissez une ligne d’action.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664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551AD7-F2FE-34C0-2EFC-A8DC0FF9F0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784"/>
          <a:stretch/>
        </p:blipFill>
        <p:spPr>
          <a:xfrm>
            <a:off x="352424" y="803241"/>
            <a:ext cx="6529639" cy="4067175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C01799-E91F-4E11-B888-16A887355AA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7AA360-0B68-D5B5-C925-A6C34C18A06E}"/>
              </a:ext>
            </a:extLst>
          </p:cNvPr>
          <p:cNvSpPr txBox="1">
            <a:spLocks/>
          </p:cNvSpPr>
          <p:nvPr/>
        </p:nvSpPr>
        <p:spPr>
          <a:xfrm>
            <a:off x="7283116" y="545993"/>
            <a:ext cx="4908884" cy="5132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Vous avez choisi d’agir, en priorité, sur certaines thématiques. Vos actions sont cohérentes et guidées par une ligne de conduite.</a:t>
            </a:r>
          </a:p>
          <a:p>
            <a:endParaRPr lang="fr-BE" dirty="0"/>
          </a:p>
          <a:p>
            <a:r>
              <a:rPr lang="fr-BE" b="1" dirty="0"/>
              <a:t>&gt; Renforcez les axes forts et développez progressivement les axes faibles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60027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C01799-E91F-4E11-B888-16A887355AA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4BC9F7-4C04-42F5-332F-5B27EE11495D}"/>
              </a:ext>
            </a:extLst>
          </p:cNvPr>
          <p:cNvSpPr txBox="1"/>
          <p:nvPr/>
        </p:nvSpPr>
        <p:spPr>
          <a:xfrm>
            <a:off x="410992" y="372174"/>
            <a:ext cx="101727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chemeClr val="accent6"/>
                </a:solidFill>
              </a:rPr>
              <a:t>Sondage </a:t>
            </a:r>
            <a:r>
              <a:rPr lang="fr-BE" sz="2800" b="1" dirty="0" err="1">
                <a:solidFill>
                  <a:schemeClr val="accent6"/>
                </a:solidFill>
              </a:rPr>
              <a:t>wooclap</a:t>
            </a:r>
            <a:r>
              <a:rPr lang="fr-BE" sz="2800" b="1" dirty="0">
                <a:solidFill>
                  <a:schemeClr val="accent6"/>
                </a:solidFill>
              </a:rPr>
              <a:t> :</a:t>
            </a:r>
          </a:p>
          <a:p>
            <a:endParaRPr lang="fr-BE" sz="2800" b="1" dirty="0">
              <a:solidFill>
                <a:schemeClr val="accent6"/>
              </a:solidFill>
            </a:endParaRPr>
          </a:p>
          <a:p>
            <a:r>
              <a:rPr lang="fr-BE" sz="2800" b="1" dirty="0">
                <a:solidFill>
                  <a:schemeClr val="accent6"/>
                </a:solidFill>
              </a:rPr>
              <a:t>Quelle est la stratégie énergétique de votre commune ?</a:t>
            </a:r>
          </a:p>
          <a:p>
            <a:endParaRPr lang="fr-BE" sz="2800" b="1" dirty="0">
              <a:solidFill>
                <a:schemeClr val="accent6"/>
              </a:solidFill>
            </a:endParaRPr>
          </a:p>
          <a:p>
            <a:endParaRPr lang="fr-BE" sz="2800" b="1" dirty="0">
              <a:solidFill>
                <a:schemeClr val="accent6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DEEEC8-B87C-D44F-9AC9-17472A69E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430" y="2139496"/>
            <a:ext cx="8460578" cy="22054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D7B367-9412-B6D8-9A75-879D7EC1B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92" y="1977781"/>
            <a:ext cx="2773702" cy="279884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C306D6B-082A-5E00-37D9-09512F4CA2D9}"/>
              </a:ext>
            </a:extLst>
          </p:cNvPr>
          <p:cNvSpPr txBox="1"/>
          <p:nvPr/>
        </p:nvSpPr>
        <p:spPr>
          <a:xfrm>
            <a:off x="3320430" y="49931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hlinkClick r:id="rId5"/>
              </a:rPr>
              <a:t>https://www.wooclap.com/CLTODP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062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C01799-E91F-4E11-B888-16A887355AA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7326C44-D97B-DE6E-0F8E-BF08EC7A8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4" y="531374"/>
            <a:ext cx="4624445" cy="45333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37F33D8-EE01-DDF0-25AD-CD237EC2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25" y="372174"/>
            <a:ext cx="6635750" cy="561975"/>
          </a:xfrm>
        </p:spPr>
        <p:txBody>
          <a:bodyPr/>
          <a:lstStyle/>
          <a:p>
            <a:r>
              <a:rPr lang="fr-BE" dirty="0"/>
              <a:t>Objectif du guide (2008)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BC0734-2320-8793-C711-92B169AE6664}"/>
              </a:ext>
            </a:extLst>
          </p:cNvPr>
          <p:cNvSpPr txBox="1">
            <a:spLocks/>
          </p:cNvSpPr>
          <p:nvPr/>
        </p:nvSpPr>
        <p:spPr>
          <a:xfrm>
            <a:off x="5066625" y="1046538"/>
            <a:ext cx="6635749" cy="453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b="1" dirty="0">
                <a:solidFill>
                  <a:schemeClr val="accent5"/>
                </a:solidFill>
              </a:rPr>
              <a:t>Pour qui :  </a:t>
            </a:r>
            <a:r>
              <a:rPr lang="fr-BE" sz="1800" dirty="0"/>
              <a:t>L’ensemble des communes wallonnes et CPAS, quels que soient leur taille et leur niveau d’avancement en matière de gestion énergétique</a:t>
            </a:r>
          </a:p>
          <a:p>
            <a:r>
              <a:rPr lang="fr-BE" sz="1800" b="1" dirty="0">
                <a:solidFill>
                  <a:schemeClr val="accent5"/>
                </a:solidFill>
              </a:rPr>
              <a:t>Pourquoi : </a:t>
            </a:r>
          </a:p>
          <a:p>
            <a:r>
              <a:rPr lang="fr-BE" sz="1800" dirty="0"/>
              <a:t>Parc de bâtiments communaux important</a:t>
            </a:r>
          </a:p>
          <a:p>
            <a:r>
              <a:rPr lang="fr-BE" sz="1800" dirty="0"/>
              <a:t>Les communes disposent d’outils de planification, de régulation et d’incitation leur permettant de prendre des mesures particulières afin de favoriser les économies d’énergie, le recours aux énergies renouvelables et à la mobilité douce sur leur territoire. </a:t>
            </a:r>
          </a:p>
          <a:p>
            <a:r>
              <a:rPr lang="fr-BE" sz="1800" dirty="0"/>
              <a:t> Les communes jouent un rôle important dans la sensibilisation et la motivation de leur personnel, de leurs citoyens, des candidats bâtisseurs ou à la rénovation… à une utilisation rationnelle de l’énergie.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DDE332-62B5-DF65-0E94-F9A7069015D2}"/>
              </a:ext>
            </a:extLst>
          </p:cNvPr>
          <p:cNvSpPr txBox="1"/>
          <p:nvPr/>
        </p:nvSpPr>
        <p:spPr>
          <a:xfrm>
            <a:off x="136524" y="5210172"/>
            <a:ext cx="12055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600" i="1" dirty="0">
                <a:solidFill>
                  <a:schemeClr val="accent5"/>
                </a:solidFill>
                <a:hlinkClick r:id="rId4"/>
              </a:rPr>
              <a:t>https://energie.wallonie.be/fr/guide-pratique-pour-une-gestion-efficiente-de-l-energie-au-niveau-communal.html?IDC=9482&amp;IDD=12070</a:t>
            </a:r>
            <a:r>
              <a:rPr lang="fr-BE" sz="1600" i="1" dirty="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57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21AA36-9819-03AA-E7C0-43AA159F805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1944037-9C80-6B04-BB12-75B993C9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13" y="1358051"/>
            <a:ext cx="10973035" cy="824404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</a:rPr>
              <a:t>Nous vous informons que cette séance sera enregistrée</a:t>
            </a:r>
          </a:p>
        </p:txBody>
      </p:sp>
    </p:spTree>
    <p:extLst>
      <p:ext uri="{BB962C8B-B14F-4D97-AF65-F5344CB8AC3E}">
        <p14:creationId xmlns:p14="http://schemas.microsoft.com/office/powerpoint/2010/main" val="16520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6901E-F032-475E-927D-222471CA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56" y="1172520"/>
            <a:ext cx="11595887" cy="824404"/>
          </a:xfrm>
        </p:spPr>
        <p:txBody>
          <a:bodyPr/>
          <a:lstStyle/>
          <a:p>
            <a:r>
              <a:rPr lang="fr-BE" dirty="0">
                <a:solidFill>
                  <a:schemeClr val="accent5"/>
                </a:solidFill>
              </a:rPr>
              <a:t>Équipe de formateurs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C01799-E91F-4E11-B888-16A887355AA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6D7DAD2-9856-9507-4114-F2C41661B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9113" y="1848255"/>
            <a:ext cx="11034271" cy="2375548"/>
          </a:xfrm>
        </p:spPr>
        <p:txBody>
          <a:bodyPr/>
          <a:lstStyle/>
          <a:p>
            <a:pPr fontAlgn="base"/>
            <a:r>
              <a:rPr lang="fr-BE" sz="1800" dirty="0" err="1">
                <a:solidFill>
                  <a:schemeClr val="tx1"/>
                </a:solidFill>
              </a:rPr>
              <a:t>CREAT</a:t>
            </a:r>
            <a:r>
              <a:rPr lang="fr-BE" sz="1800" dirty="0">
                <a:solidFill>
                  <a:schemeClr val="tx1"/>
                </a:solidFill>
              </a:rPr>
              <a:t> (</a:t>
            </a:r>
            <a:r>
              <a:rPr lang="fr-BE" sz="1800" dirty="0" err="1">
                <a:solidFill>
                  <a:schemeClr val="tx1"/>
                </a:solidFill>
              </a:rPr>
              <a:t>UCLouvain</a:t>
            </a:r>
            <a:r>
              <a:rPr lang="fr-BE" sz="1800" dirty="0">
                <a:solidFill>
                  <a:schemeClr val="tx1"/>
                </a:solidFill>
              </a:rPr>
              <a:t>) : Vincent Bottieau, Anne Sinzot</a:t>
            </a:r>
          </a:p>
          <a:p>
            <a:pPr fontAlgn="base"/>
            <a:endParaRPr lang="fr-BE" sz="1800" dirty="0">
              <a:solidFill>
                <a:schemeClr val="tx1"/>
              </a:solidFill>
            </a:endParaRPr>
          </a:p>
          <a:p>
            <a:pPr fontAlgn="base"/>
            <a:r>
              <a:rPr lang="fr-BE" sz="1800" dirty="0" err="1">
                <a:solidFill>
                  <a:schemeClr val="tx1"/>
                </a:solidFill>
              </a:rPr>
              <a:t>IGEAT</a:t>
            </a:r>
            <a:r>
              <a:rPr lang="fr-BE" sz="1800" dirty="0">
                <a:solidFill>
                  <a:schemeClr val="tx1"/>
                </a:solidFill>
              </a:rPr>
              <a:t> (ULB) : France Goffin, Simon </a:t>
            </a:r>
            <a:r>
              <a:rPr lang="fr-BE" sz="1800" dirty="0" err="1">
                <a:solidFill>
                  <a:schemeClr val="tx1"/>
                </a:solidFill>
              </a:rPr>
              <a:t>Verelst</a:t>
            </a:r>
            <a:endParaRPr lang="fr-BE" sz="1800" dirty="0">
              <a:solidFill>
                <a:schemeClr val="tx1"/>
              </a:solidFill>
            </a:endParaRPr>
          </a:p>
          <a:p>
            <a:pPr fontAlgn="base"/>
            <a:endParaRPr lang="fr-BE" sz="1800" dirty="0">
              <a:solidFill>
                <a:schemeClr val="tx1"/>
              </a:solidFill>
            </a:endParaRPr>
          </a:p>
          <a:p>
            <a:pPr fontAlgn="base"/>
            <a:r>
              <a:rPr lang="fr-BE" sz="1800" dirty="0" err="1">
                <a:solidFill>
                  <a:schemeClr val="tx1"/>
                </a:solidFill>
              </a:rPr>
              <a:t>Lepur</a:t>
            </a:r>
            <a:r>
              <a:rPr lang="fr-BE" sz="1800" dirty="0">
                <a:solidFill>
                  <a:schemeClr val="tx1"/>
                </a:solidFill>
              </a:rPr>
              <a:t> (</a:t>
            </a:r>
            <a:r>
              <a:rPr lang="fr-BE" sz="1800" dirty="0" err="1">
                <a:solidFill>
                  <a:schemeClr val="tx1"/>
                </a:solidFill>
              </a:rPr>
              <a:t>ULiège</a:t>
            </a:r>
            <a:r>
              <a:rPr lang="fr-BE" sz="1800" dirty="0">
                <a:solidFill>
                  <a:schemeClr val="tx1"/>
                </a:solidFill>
              </a:rPr>
              <a:t>) : /</a:t>
            </a:r>
            <a:endParaRPr lang="fr-BE" sz="1800" dirty="0">
              <a:solidFill>
                <a:schemeClr val="tx1"/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r-BE" sz="18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E3B100E-09CC-C7E0-5FD7-6A08D02F7F88}"/>
              </a:ext>
            </a:extLst>
          </p:cNvPr>
          <p:cNvSpPr txBox="1">
            <a:spLocks/>
          </p:cNvSpPr>
          <p:nvPr/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0AC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FORMATION CPDT - Enjeux climatiques et sobriété énergétique </a:t>
            </a:r>
            <a:br>
              <a:rPr lang="fr-BE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9135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6901E-F032-475E-927D-222471CA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Programme de la matinée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C01799-E91F-4E11-B888-16A887355AA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6D7DAD2-9856-9507-4114-F2C41661B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8433" y="1071924"/>
            <a:ext cx="11034271" cy="38328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800" b="1" dirty="0">
                <a:solidFill>
                  <a:schemeClr val="accent5"/>
                </a:solidFill>
                <a:latin typeface="HelveticaNeue LT 55 Roman" panose="02000503040000020004" pitchFamily="2" charset="0"/>
              </a:rPr>
              <a:t>09h00 : Démarrage</a:t>
            </a:r>
            <a:endParaRPr lang="fr-FR" sz="1800" b="1" i="0" dirty="0">
              <a:solidFill>
                <a:schemeClr val="accent5"/>
              </a:solidFill>
              <a:effectLst/>
              <a:latin typeface="HelveticaNeue LT 55 Roman" panose="02000503040000020004" pitchFamily="2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i="0" dirty="0">
                <a:solidFill>
                  <a:srgbClr val="000000"/>
                </a:solidFill>
                <a:effectLst/>
                <a:latin typeface="HelveticaNeue LT 55 Roman" panose="02000503040000020004" pitchFamily="2" charset="0"/>
              </a:rPr>
              <a:t>Brise-glace – Évaluation de la stratégie énergétique de votre commune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1800" i="0" dirty="0">
                <a:solidFill>
                  <a:srgbClr val="000000"/>
                </a:solidFill>
                <a:effectLst/>
                <a:latin typeface="HelveticaNeue LT 55 Roman" panose="02000503040000020004" pitchFamily="2" charset="0"/>
              </a:rPr>
              <a:t>Introduction au séminaire</a:t>
            </a:r>
            <a:endParaRPr lang="fr-FR" sz="1800" dirty="0">
              <a:solidFill>
                <a:srgbClr val="000000"/>
              </a:solidFill>
              <a:latin typeface="HelveticaNeue LT 55 Roman" panose="02000503040000020004" pitchFamily="2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i="0" dirty="0">
                <a:solidFill>
                  <a:srgbClr val="000000"/>
                </a:solidFill>
                <a:effectLst/>
                <a:latin typeface="HelveticaNeue LT 55 Roman" panose="02000503040000020004" pitchFamily="2" charset="0"/>
              </a:rPr>
              <a:t>La sobriété énergétique : définitions et enjeux globaux 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1800" i="0" dirty="0">
                <a:solidFill>
                  <a:srgbClr val="000000"/>
                </a:solidFill>
                <a:effectLst/>
                <a:latin typeface="HelveticaNeue LT 55 Roman" panose="02000503040000020004" pitchFamily="2" charset="0"/>
              </a:rPr>
              <a:t>Les leviers de la commune en matière d'énergie </a:t>
            </a:r>
            <a:endParaRPr lang="fr-FR" sz="1800" dirty="0">
              <a:solidFill>
                <a:srgbClr val="000000"/>
              </a:solidFill>
              <a:latin typeface="HelveticaNeue LT 55 Roman" panose="02000503040000020004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800" b="1" i="0" dirty="0">
                <a:solidFill>
                  <a:schemeClr val="accent5"/>
                </a:solidFill>
                <a:effectLst/>
                <a:latin typeface="HelveticaNeue LT 55 Roman" panose="02000503040000020004" pitchFamily="2" charset="0"/>
              </a:rPr>
              <a:t>10h25 à 10h45 : Pause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HelveticaNeue LT 55 Roman" panose="02000503040000020004" pitchFamily="2" charset="0"/>
              </a:rPr>
              <a:t>Energie et urbanisme : données de base pour identifier les leviers d’actions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HelveticaNeue LT 55 Roman" panose="02000503040000020004" pitchFamily="2" charset="0"/>
              </a:rPr>
              <a:t>Exemples d’applications dans des projets d’urbanisme en Wallonie </a:t>
            </a:r>
            <a:r>
              <a:rPr lang="fr-FR" sz="1800" i="0" dirty="0">
                <a:solidFill>
                  <a:srgbClr val="000000"/>
                </a:solidFill>
                <a:effectLst/>
                <a:latin typeface="HelveticaNeue LT 55 Roman" panose="02000503040000020004" pitchFamily="2" charset="0"/>
              </a:rPr>
              <a:t>(</a:t>
            </a:r>
            <a:r>
              <a:rPr lang="fr-BE" sz="1800" i="0" dirty="0">
                <a:solidFill>
                  <a:srgbClr val="000000"/>
                </a:solidFill>
                <a:effectLst/>
                <a:latin typeface="HelveticaNeue LT 55 Roman" panose="02000503040000020004" pitchFamily="2" charset="0"/>
              </a:rPr>
              <a:t>Damien Franzen)</a:t>
            </a:r>
            <a:endParaRPr lang="fr-FR" sz="1800" i="0" dirty="0">
              <a:solidFill>
                <a:srgbClr val="000000"/>
              </a:solidFill>
              <a:effectLst/>
              <a:latin typeface="HelveticaNeue LT 55 Roman" panose="02000503040000020004" pitchFamily="2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1800" i="0" dirty="0">
                <a:solidFill>
                  <a:srgbClr val="000000"/>
                </a:solidFill>
                <a:effectLst/>
                <a:latin typeface="HelveticaNeue LT 55 Roman" panose="02000503040000020004" pitchFamily="2" charset="0"/>
              </a:rPr>
              <a:t>Présentation de l’outil TOTEM (Magali </a:t>
            </a:r>
            <a:r>
              <a:rPr lang="fr-BE" sz="1800" i="0" dirty="0" err="1">
                <a:solidFill>
                  <a:srgbClr val="000000"/>
                </a:solidFill>
                <a:effectLst/>
                <a:latin typeface="HelveticaNeue LT 55 Roman" panose="02000503040000020004" pitchFamily="2" charset="0"/>
              </a:rPr>
              <a:t>Deproost</a:t>
            </a:r>
            <a:r>
              <a:rPr lang="fr-BE" sz="1800" i="0" dirty="0">
                <a:solidFill>
                  <a:srgbClr val="000000"/>
                </a:solidFill>
                <a:effectLst/>
                <a:latin typeface="HelveticaNeue LT 55 Roman" panose="02000503040000020004" pitchFamily="2" charset="0"/>
              </a:rPr>
              <a:t> – </a:t>
            </a:r>
            <a:r>
              <a:rPr lang="fr-BE" sz="1800" i="0" dirty="0" err="1">
                <a:solidFill>
                  <a:srgbClr val="000000"/>
                </a:solidFill>
                <a:effectLst/>
                <a:latin typeface="HelveticaNeue LT 55 Roman" panose="02000503040000020004" pitchFamily="2" charset="0"/>
              </a:rPr>
              <a:t>SPW</a:t>
            </a:r>
            <a:r>
              <a:rPr lang="fr-BE" sz="1800" i="0" dirty="0">
                <a:solidFill>
                  <a:srgbClr val="000000"/>
                </a:solidFill>
                <a:effectLst/>
                <a:latin typeface="HelveticaNeue LT 55 Roman" panose="02000503040000020004" pitchFamily="2" charset="0"/>
              </a:rPr>
              <a:t> Direction du Développeme</a:t>
            </a:r>
            <a:r>
              <a:rPr lang="fr-BE" sz="1800" dirty="0">
                <a:solidFill>
                  <a:srgbClr val="000000"/>
                </a:solidFill>
                <a:latin typeface="HelveticaNeue LT 55 Roman" panose="02000503040000020004" pitchFamily="2" charset="0"/>
              </a:rPr>
              <a:t>nt Durable</a:t>
            </a:r>
            <a:r>
              <a:rPr lang="fr-BE" sz="1800" i="0" dirty="0">
                <a:solidFill>
                  <a:srgbClr val="000000"/>
                </a:solidFill>
                <a:effectLst/>
                <a:latin typeface="HelveticaNeue LT 55 Roman" panose="02000503040000020004" pitchFamily="2" charset="0"/>
              </a:rPr>
              <a:t>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rgbClr val="000000"/>
                </a:solidFill>
                <a:latin typeface="HelveticaNeue LT 55 Roman" panose="02000503040000020004" pitchFamily="2" charset="0"/>
              </a:rPr>
              <a:t>Conclusions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BE" sz="1800" b="1" i="0" dirty="0">
                <a:solidFill>
                  <a:schemeClr val="accent5"/>
                </a:solidFill>
                <a:effectLst/>
                <a:latin typeface="HelveticaNeue LT 55 Roman" panose="02000503040000020004" pitchFamily="2" charset="0"/>
              </a:rPr>
              <a:t>12h30 : Clôture</a:t>
            </a:r>
            <a:endParaRPr lang="fr-FR" sz="1800" b="1" i="0" dirty="0">
              <a:solidFill>
                <a:schemeClr val="accent5"/>
              </a:solidFill>
              <a:effectLst/>
              <a:latin typeface="HelveticaNeue LT 55 Roman" panose="02000503040000020004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424641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6901E-F032-475E-927D-222471CA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948" y="2726906"/>
            <a:ext cx="4147771" cy="824404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solidFill>
                  <a:schemeClr val="accent5"/>
                </a:solidFill>
              </a:rPr>
              <a:t>Brise-glace </a:t>
            </a:r>
            <a:br>
              <a:rPr lang="fr-FR" sz="2800" i="0" dirty="0">
                <a:effectLst/>
                <a:latin typeface="HelveticaNeue LT 55 Roman" panose="02000503040000020004" pitchFamily="2" charset="0"/>
              </a:rPr>
            </a:br>
            <a:br>
              <a:rPr lang="fr-FR" sz="2800" i="0" dirty="0">
                <a:effectLst/>
                <a:latin typeface="HelveticaNeue LT 55 Roman" panose="02000503040000020004" pitchFamily="2" charset="0"/>
              </a:rPr>
            </a:br>
            <a:r>
              <a:rPr lang="fr-BE" dirty="0"/>
              <a:t>Quel est l’autodiagnostic de votre commune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C01799-E91F-4E11-B888-16A887355AA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F9D18D-C10F-FEC2-CE82-C955874E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6423">
            <a:off x="1976871" y="596271"/>
            <a:ext cx="4148603" cy="5891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78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C01799-E91F-4E11-B888-16A887355AA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F9D18D-C10F-FEC2-CE82-C955874E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6423">
            <a:off x="1976871" y="596271"/>
            <a:ext cx="4148603" cy="5891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3EEFFF-A717-10CF-AAAE-A69E82FD4EE5}"/>
              </a:ext>
            </a:extLst>
          </p:cNvPr>
          <p:cNvSpPr txBox="1">
            <a:spLocks/>
          </p:cNvSpPr>
          <p:nvPr/>
        </p:nvSpPr>
        <p:spPr>
          <a:xfrm>
            <a:off x="6819600" y="1921229"/>
            <a:ext cx="4659550" cy="37013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Questionnaire couvrant  quatre thématiques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Mobilisation des moyens humains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Sensibilisation et motivation des acteurs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Aménagement du territoire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Gestion du patrimoine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5799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C01799-E91F-4E11-B888-16A887355AA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8934EF-68DA-41F2-3F65-232A41E8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10" y="372174"/>
            <a:ext cx="7047892" cy="493053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63712A-0EFB-248E-8A1A-059E32B26993}"/>
              </a:ext>
            </a:extLst>
          </p:cNvPr>
          <p:cNvSpPr txBox="1">
            <a:spLocks/>
          </p:cNvSpPr>
          <p:nvPr/>
        </p:nvSpPr>
        <p:spPr>
          <a:xfrm>
            <a:off x="282996" y="578314"/>
            <a:ext cx="3831804" cy="37013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Résultat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4 types de dynamiques mises en place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9690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C01799-E91F-4E11-B888-16A887355AA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BB34CC-B199-0500-9FE7-0E3F4321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8578"/>
          <a:stretch/>
        </p:blipFill>
        <p:spPr>
          <a:xfrm>
            <a:off x="407852" y="827054"/>
            <a:ext cx="6522337" cy="413385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7D7A72-DD91-550E-1854-47DEDFBC24F7}"/>
              </a:ext>
            </a:extLst>
          </p:cNvPr>
          <p:cNvSpPr txBox="1">
            <a:spLocks/>
          </p:cNvSpPr>
          <p:nvPr/>
        </p:nvSpPr>
        <p:spPr>
          <a:xfrm>
            <a:off x="7283116" y="545993"/>
            <a:ext cx="4908884" cy="5132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Vous avez sauté des étapes essentielles au développement d’une politique de gestion énergétique.</a:t>
            </a:r>
          </a:p>
          <a:p>
            <a:endParaRPr lang="fr-BE" dirty="0"/>
          </a:p>
          <a:p>
            <a:r>
              <a:rPr lang="fr-BE" dirty="0"/>
              <a:t>Vos actions futures risquent de souffrir d’un manque de stabilité (absence de structure, de procédures…)</a:t>
            </a:r>
          </a:p>
          <a:p>
            <a:endParaRPr lang="fr-BE" dirty="0"/>
          </a:p>
          <a:p>
            <a:r>
              <a:rPr lang="fr-BE" b="1" dirty="0"/>
              <a:t>&gt; Mettez en place les bases; elles sont nécessaires à la pérennité de vos actions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6304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C01799-E91F-4E11-B888-16A887355AA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0B5A66-62DE-F0AF-D859-6B3830781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86"/>
          <a:stretch/>
        </p:blipFill>
        <p:spPr>
          <a:xfrm>
            <a:off x="352425" y="836579"/>
            <a:ext cx="6641934" cy="41243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E44E02-123B-686C-D2E3-9E58CCC80C39}"/>
              </a:ext>
            </a:extLst>
          </p:cNvPr>
          <p:cNvSpPr txBox="1">
            <a:spLocks/>
          </p:cNvSpPr>
          <p:nvPr/>
        </p:nvSpPr>
        <p:spPr>
          <a:xfrm>
            <a:off x="7283116" y="545993"/>
            <a:ext cx="4908884" cy="5132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Vous avez commencé par poser les bases, assurant la cohérence, la stabilité et la pérennité des actions ultérieures.</a:t>
            </a:r>
          </a:p>
          <a:p>
            <a:endParaRPr lang="fr-BE" dirty="0"/>
          </a:p>
          <a:p>
            <a:r>
              <a:rPr lang="fr-BE" b="1" dirty="0"/>
              <a:t>&gt; Continuez à progresser, à élargir la démarche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0564349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561</Words>
  <Application>Microsoft Office PowerPoint</Application>
  <PresentationFormat>Grand écran</PresentationFormat>
  <Paragraphs>76</Paragraphs>
  <Slides>13</Slides>
  <Notes>12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HelveticaNeue LT 45 Lt</vt:lpstr>
      <vt:lpstr>HelveticaNeue LT 55 Roman</vt:lpstr>
      <vt:lpstr>Couvertures</vt:lpstr>
      <vt:lpstr>Contenu</vt:lpstr>
      <vt:lpstr>FORMATION CPDT - Enjeux climatiques et sobriété énergétique  </vt:lpstr>
      <vt:lpstr>Nous vous informons que cette séance sera enregistrée</vt:lpstr>
      <vt:lpstr>Équipe de formateurs</vt:lpstr>
      <vt:lpstr>Programme de la matinée</vt:lpstr>
      <vt:lpstr>Brise-glace   Quel est l’autodiagnostic de votre commune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Objectif du guide (2008)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Havenith</dc:creator>
  <cp:lastModifiedBy>France Goffin</cp:lastModifiedBy>
  <cp:revision>21</cp:revision>
  <dcterms:created xsi:type="dcterms:W3CDTF">2019-10-14T08:46:11Z</dcterms:created>
  <dcterms:modified xsi:type="dcterms:W3CDTF">2022-04-27T07:40:07Z</dcterms:modified>
</cp:coreProperties>
</file>