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0" r:id="rId2"/>
  </p:sldMasterIdLst>
  <p:notesMasterIdLst>
    <p:notesMasterId r:id="rId36"/>
  </p:notesMasterIdLst>
  <p:handoutMasterIdLst>
    <p:handoutMasterId r:id="rId37"/>
  </p:handoutMasterIdLst>
  <p:sldIdLst>
    <p:sldId id="256" r:id="rId3"/>
    <p:sldId id="299" r:id="rId4"/>
    <p:sldId id="257" r:id="rId5"/>
    <p:sldId id="258" r:id="rId6"/>
    <p:sldId id="259" r:id="rId7"/>
    <p:sldId id="260" r:id="rId8"/>
    <p:sldId id="261" r:id="rId9"/>
    <p:sldId id="282" r:id="rId10"/>
    <p:sldId id="305" r:id="rId11"/>
    <p:sldId id="312" r:id="rId12"/>
    <p:sldId id="306" r:id="rId13"/>
    <p:sldId id="300" r:id="rId14"/>
    <p:sldId id="291" r:id="rId15"/>
    <p:sldId id="283" r:id="rId16"/>
    <p:sldId id="311" r:id="rId17"/>
    <p:sldId id="314" r:id="rId18"/>
    <p:sldId id="298" r:id="rId19"/>
    <p:sldId id="296" r:id="rId20"/>
    <p:sldId id="301" r:id="rId21"/>
    <p:sldId id="293" r:id="rId22"/>
    <p:sldId id="308" r:id="rId23"/>
    <p:sldId id="275" r:id="rId24"/>
    <p:sldId id="307" r:id="rId25"/>
    <p:sldId id="315" r:id="rId26"/>
    <p:sldId id="309" r:id="rId27"/>
    <p:sldId id="290" r:id="rId28"/>
    <p:sldId id="285" r:id="rId29"/>
    <p:sldId id="276" r:id="rId30"/>
    <p:sldId id="278" r:id="rId31"/>
    <p:sldId id="304" r:id="rId32"/>
    <p:sldId id="310" r:id="rId33"/>
    <p:sldId id="280" r:id="rId34"/>
    <p:sldId id="274" r:id="rId35"/>
  </p:sldIdLst>
  <p:sldSz cx="12192000" cy="6858000"/>
  <p:notesSz cx="6858000" cy="22383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3A8E46-BF97-4BE7-97B8-FD73F830E73B}" v="43" dt="2022-04-28T06:57:30.434"/>
    <p1510:client id="{4151F399-E9AC-47CC-8E1E-E2B3143F7A79}" v="211" dt="2022-04-28T05:05:05.969"/>
    <p1510:client id="{7A6BC96D-41FE-4365-863C-991BA4038B67}" v="3" dt="2022-04-27T08:02:58.172"/>
    <p1510:client id="{8EF49354-B782-4961-9213-7443BF882E1A}" v="44" dt="2022-04-27T21:03:05.280"/>
    <p1510:client id="{B76BA4CE-3861-463F-A469-43B753517E0C}" v="22" dt="2022-04-28T04:34:58.171"/>
    <p1510:client id="{C22E485A-3377-4650-8F63-7F01F2EDF21D}" v="6" dt="2022-06-13T11:49:56.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161" autoAdjust="0"/>
  </p:normalViewPr>
  <p:slideViewPr>
    <p:cSldViewPr snapToGrid="0">
      <p:cViewPr>
        <p:scale>
          <a:sx n="75" d="100"/>
          <a:sy n="75" d="100"/>
        </p:scale>
        <p:origin x="226" y="-71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Verelst" userId="56c4873c9a9026ae" providerId="Windows Live" clId="Web-{08F30261-B89D-4630-B352-EEDE62880F15}"/>
    <pc:docChg chg="modSld">
      <pc:chgData name="Simon Verelst" userId="56c4873c9a9026ae" providerId="Windows Live" clId="Web-{08F30261-B89D-4630-B352-EEDE62880F15}" dt="2022-04-20T10:23:19.984" v="81" actId="20577"/>
      <pc:docMkLst>
        <pc:docMk/>
      </pc:docMkLst>
      <pc:sldChg chg="addSp modSp">
        <pc:chgData name="Simon Verelst" userId="56c4873c9a9026ae" providerId="Windows Live" clId="Web-{08F30261-B89D-4630-B352-EEDE62880F15}" dt="2022-04-20T10:23:19.984" v="81" actId="20577"/>
        <pc:sldMkLst>
          <pc:docMk/>
          <pc:sldMk cId="1061630228" sldId="285"/>
        </pc:sldMkLst>
        <pc:spChg chg="mod">
          <ac:chgData name="Simon Verelst" userId="56c4873c9a9026ae" providerId="Windows Live" clId="Web-{08F30261-B89D-4630-B352-EEDE62880F15}" dt="2022-04-20T10:22:16.918" v="52" actId="20577"/>
          <ac:spMkLst>
            <pc:docMk/>
            <pc:sldMk cId="1061630228" sldId="285"/>
            <ac:spMk id="3" creationId="{EC941CBB-8DC7-41E9-887B-B321D16F392C}"/>
          </ac:spMkLst>
        </pc:spChg>
        <pc:spChg chg="mod">
          <ac:chgData name="Simon Verelst" userId="56c4873c9a9026ae" providerId="Windows Live" clId="Web-{08F30261-B89D-4630-B352-EEDE62880F15}" dt="2022-04-20T10:23:15.984" v="80" actId="20577"/>
          <ac:spMkLst>
            <pc:docMk/>
            <pc:sldMk cId="1061630228" sldId="285"/>
            <ac:spMk id="4" creationId="{B4F59D39-A870-418E-A68B-10AD4A75B180}"/>
          </ac:spMkLst>
        </pc:spChg>
        <pc:spChg chg="mod">
          <ac:chgData name="Simon Verelst" userId="56c4873c9a9026ae" providerId="Windows Live" clId="Web-{08F30261-B89D-4630-B352-EEDE62880F15}" dt="2022-04-20T10:23:19.984" v="81" actId="20577"/>
          <ac:spMkLst>
            <pc:docMk/>
            <pc:sldMk cId="1061630228" sldId="285"/>
            <ac:spMk id="9" creationId="{DC6BDFFF-7C4B-4911-AA53-1A954580D646}"/>
          </ac:spMkLst>
        </pc:spChg>
        <pc:picChg chg="add mod">
          <ac:chgData name="Simon Verelst" userId="56c4873c9a9026ae" providerId="Windows Live" clId="Web-{08F30261-B89D-4630-B352-EEDE62880F15}" dt="2022-04-20T10:20:40.396" v="3" actId="1076"/>
          <ac:picMkLst>
            <pc:docMk/>
            <pc:sldMk cId="1061630228" sldId="285"/>
            <ac:picMk id="6" creationId="{DABAF359-F026-6E94-2F66-A723BD4A955D}"/>
          </ac:picMkLst>
        </pc:picChg>
      </pc:sldChg>
    </pc:docChg>
  </pc:docChgLst>
  <pc:docChgLst>
    <pc:chgData name="Renan Bottieau" userId="a6bcf63a7177d334" providerId="Windows Live" clId="Web-{8EF49354-B782-4961-9213-7443BF882E1A}"/>
    <pc:docChg chg="modSld">
      <pc:chgData name="Renan Bottieau" userId="a6bcf63a7177d334" providerId="Windows Live" clId="Web-{8EF49354-B782-4961-9213-7443BF882E1A}" dt="2022-04-27T21:03:05.280" v="43"/>
      <pc:docMkLst>
        <pc:docMk/>
      </pc:docMkLst>
      <pc:sldChg chg="modSp">
        <pc:chgData name="Renan Bottieau" userId="a6bcf63a7177d334" providerId="Windows Live" clId="Web-{8EF49354-B782-4961-9213-7443BF882E1A}" dt="2022-04-27T21:03:05.280" v="43"/>
        <pc:sldMkLst>
          <pc:docMk/>
          <pc:sldMk cId="1619695879" sldId="280"/>
        </pc:sldMkLst>
        <pc:graphicFrameChg chg="mod modGraphic">
          <ac:chgData name="Renan Bottieau" userId="a6bcf63a7177d334" providerId="Windows Live" clId="Web-{8EF49354-B782-4961-9213-7443BF882E1A}" dt="2022-04-27T21:03:05.280" v="43"/>
          <ac:graphicFrameMkLst>
            <pc:docMk/>
            <pc:sldMk cId="1619695879" sldId="280"/>
            <ac:graphicFrameMk id="7" creationId="{9BB95712-F486-4B46-AE30-DA602AE79539}"/>
          </ac:graphicFrameMkLst>
        </pc:graphicFrameChg>
      </pc:sldChg>
    </pc:docChg>
  </pc:docChgLst>
  <pc:docChgLst>
    <pc:chgData name="Renan Bottieau" userId="a6bcf63a7177d334" providerId="Windows Live" clId="Web-{C22E485A-3377-4650-8F63-7F01F2EDF21D}"/>
    <pc:docChg chg="delSld modSld">
      <pc:chgData name="Renan Bottieau" userId="a6bcf63a7177d334" providerId="Windows Live" clId="Web-{C22E485A-3377-4650-8F63-7F01F2EDF21D}" dt="2022-06-13T11:49:56.645" v="5"/>
      <pc:docMkLst>
        <pc:docMk/>
      </pc:docMkLst>
      <pc:sldChg chg="delSp">
        <pc:chgData name="Renan Bottieau" userId="a6bcf63a7177d334" providerId="Windows Live" clId="Web-{C22E485A-3377-4650-8F63-7F01F2EDF21D}" dt="2022-06-13T11:49:31.660" v="1"/>
        <pc:sldMkLst>
          <pc:docMk/>
          <pc:sldMk cId="1619695879" sldId="280"/>
        </pc:sldMkLst>
        <pc:spChg chg="del">
          <ac:chgData name="Renan Bottieau" userId="a6bcf63a7177d334" providerId="Windows Live" clId="Web-{C22E485A-3377-4650-8F63-7F01F2EDF21D}" dt="2022-06-13T11:49:31.660" v="1"/>
          <ac:spMkLst>
            <pc:docMk/>
            <pc:sldMk cId="1619695879" sldId="280"/>
            <ac:spMk id="4" creationId="{ABEEA0BB-7F58-4B14-8EF6-E62B0883EB5D}"/>
          </ac:spMkLst>
        </pc:spChg>
      </pc:sldChg>
      <pc:sldChg chg="del">
        <pc:chgData name="Renan Bottieau" userId="a6bcf63a7177d334" providerId="Windows Live" clId="Web-{C22E485A-3377-4650-8F63-7F01F2EDF21D}" dt="2022-06-13T11:49:54.036" v="2"/>
        <pc:sldMkLst>
          <pc:docMk/>
          <pc:sldMk cId="248820999" sldId="294"/>
        </pc:sldMkLst>
      </pc:sldChg>
      <pc:sldChg chg="del">
        <pc:chgData name="Renan Bottieau" userId="a6bcf63a7177d334" providerId="Windows Live" clId="Web-{C22E485A-3377-4650-8F63-7F01F2EDF21D}" dt="2022-06-13T11:49:55.145" v="3"/>
        <pc:sldMkLst>
          <pc:docMk/>
          <pc:sldMk cId="630984381" sldId="295"/>
        </pc:sldMkLst>
      </pc:sldChg>
      <pc:sldChg chg="delSp">
        <pc:chgData name="Renan Bottieau" userId="a6bcf63a7177d334" providerId="Windows Live" clId="Web-{C22E485A-3377-4650-8F63-7F01F2EDF21D}" dt="2022-06-13T11:48:57.534" v="0"/>
        <pc:sldMkLst>
          <pc:docMk/>
          <pc:sldMk cId="2586138875" sldId="300"/>
        </pc:sldMkLst>
        <pc:spChg chg="del">
          <ac:chgData name="Renan Bottieau" userId="a6bcf63a7177d334" providerId="Windows Live" clId="Web-{C22E485A-3377-4650-8F63-7F01F2EDF21D}" dt="2022-06-13T11:48:57.534" v="0"/>
          <ac:spMkLst>
            <pc:docMk/>
            <pc:sldMk cId="2586138875" sldId="300"/>
            <ac:spMk id="3" creationId="{BC05AFC9-17C2-4D12-BAB0-2FE05AA0EDD3}"/>
          </ac:spMkLst>
        </pc:spChg>
      </pc:sldChg>
      <pc:sldChg chg="del">
        <pc:chgData name="Renan Bottieau" userId="a6bcf63a7177d334" providerId="Windows Live" clId="Web-{C22E485A-3377-4650-8F63-7F01F2EDF21D}" dt="2022-06-13T11:49:56.098" v="4"/>
        <pc:sldMkLst>
          <pc:docMk/>
          <pc:sldMk cId="4089596397" sldId="302"/>
        </pc:sldMkLst>
      </pc:sldChg>
      <pc:sldChg chg="del">
        <pc:chgData name="Renan Bottieau" userId="a6bcf63a7177d334" providerId="Windows Live" clId="Web-{C22E485A-3377-4650-8F63-7F01F2EDF21D}" dt="2022-06-13T11:49:56.645" v="5"/>
        <pc:sldMkLst>
          <pc:docMk/>
          <pc:sldMk cId="303473724" sldId="303"/>
        </pc:sldMkLst>
      </pc:sldChg>
    </pc:docChg>
  </pc:docChgLst>
  <pc:docChgLst>
    <pc:chgData name="Simon Verelst" userId="56c4873c9a9026ae" providerId="Windows Live" clId="Web-{323A8E46-BF97-4BE7-97B8-FD73F830E73B}"/>
    <pc:docChg chg="modSld">
      <pc:chgData name="Simon Verelst" userId="56c4873c9a9026ae" providerId="Windows Live" clId="Web-{323A8E46-BF97-4BE7-97B8-FD73F830E73B}" dt="2022-04-28T06:57:28.825" v="29"/>
      <pc:docMkLst>
        <pc:docMk/>
      </pc:docMkLst>
      <pc:sldChg chg="modSp">
        <pc:chgData name="Simon Verelst" userId="56c4873c9a9026ae" providerId="Windows Live" clId="Web-{323A8E46-BF97-4BE7-97B8-FD73F830E73B}" dt="2022-04-28T06:57:28.825" v="29"/>
        <pc:sldMkLst>
          <pc:docMk/>
          <pc:sldMk cId="1619695879" sldId="280"/>
        </pc:sldMkLst>
        <pc:graphicFrameChg chg="mod modGraphic">
          <ac:chgData name="Simon Verelst" userId="56c4873c9a9026ae" providerId="Windows Live" clId="Web-{323A8E46-BF97-4BE7-97B8-FD73F830E73B}" dt="2022-04-28T06:57:28.825" v="29"/>
          <ac:graphicFrameMkLst>
            <pc:docMk/>
            <pc:sldMk cId="1619695879" sldId="280"/>
            <ac:graphicFrameMk id="7" creationId="{9BB95712-F486-4B46-AE30-DA602AE79539}"/>
          </ac:graphicFrameMkLst>
        </pc:graphicFrameChg>
      </pc:sldChg>
      <pc:sldChg chg="modSp">
        <pc:chgData name="Simon Verelst" userId="56c4873c9a9026ae" providerId="Windows Live" clId="Web-{323A8E46-BF97-4BE7-97B8-FD73F830E73B}" dt="2022-04-28T06:55:15.867" v="1" actId="20577"/>
        <pc:sldMkLst>
          <pc:docMk/>
          <pc:sldMk cId="3498934421" sldId="310"/>
        </pc:sldMkLst>
        <pc:spChg chg="mod">
          <ac:chgData name="Simon Verelst" userId="56c4873c9a9026ae" providerId="Windows Live" clId="Web-{323A8E46-BF97-4BE7-97B8-FD73F830E73B}" dt="2022-04-28T06:55:15.867" v="1" actId="20577"/>
          <ac:spMkLst>
            <pc:docMk/>
            <pc:sldMk cId="3498934421" sldId="310"/>
            <ac:spMk id="4" creationId="{23FE6746-6C4D-496E-A478-56C874A3AC8D}"/>
          </ac:spMkLst>
        </pc:spChg>
      </pc:sldChg>
    </pc:docChg>
  </pc:docChgLst>
  <pc:docChgLst>
    <pc:chgData name="Simon Verelst" userId="56c4873c9a9026ae" providerId="LiveId" clId="{4151F399-E9AC-47CC-8E1E-E2B3143F7A79}"/>
    <pc:docChg chg="undo custSel addSld delSld modSld sldOrd">
      <pc:chgData name="Simon Verelst" userId="56c4873c9a9026ae" providerId="LiveId" clId="{4151F399-E9AC-47CC-8E1E-E2B3143F7A79}" dt="2022-04-28T05:06:05.358" v="3693" actId="20577"/>
      <pc:docMkLst>
        <pc:docMk/>
      </pc:docMkLst>
      <pc:sldChg chg="addSp modSp mod">
        <pc:chgData name="Simon Verelst" userId="56c4873c9a9026ae" providerId="LiveId" clId="{4151F399-E9AC-47CC-8E1E-E2B3143F7A79}" dt="2022-04-27T15:30:25.946" v="1346" actId="1036"/>
        <pc:sldMkLst>
          <pc:docMk/>
          <pc:sldMk cId="4226195700" sldId="275"/>
        </pc:sldMkLst>
        <pc:spChg chg="add mod">
          <ac:chgData name="Simon Verelst" userId="56c4873c9a9026ae" providerId="LiveId" clId="{4151F399-E9AC-47CC-8E1E-E2B3143F7A79}" dt="2022-04-27T15:30:25.946" v="1346" actId="1036"/>
          <ac:spMkLst>
            <pc:docMk/>
            <pc:sldMk cId="4226195700" sldId="275"/>
            <ac:spMk id="6" creationId="{7735DF96-8387-4A1A-BB08-3F80A91F478D}"/>
          </ac:spMkLst>
        </pc:spChg>
        <pc:spChg chg="add mod">
          <ac:chgData name="Simon Verelst" userId="56c4873c9a9026ae" providerId="LiveId" clId="{4151F399-E9AC-47CC-8E1E-E2B3143F7A79}" dt="2022-04-27T15:30:25.946" v="1346" actId="1036"/>
          <ac:spMkLst>
            <pc:docMk/>
            <pc:sldMk cId="4226195700" sldId="275"/>
            <ac:spMk id="8" creationId="{1323F0BA-BBC6-4472-9CE0-0C0820BCF1F4}"/>
          </ac:spMkLst>
        </pc:spChg>
        <pc:spChg chg="add mod">
          <ac:chgData name="Simon Verelst" userId="56c4873c9a9026ae" providerId="LiveId" clId="{4151F399-E9AC-47CC-8E1E-E2B3143F7A79}" dt="2022-04-27T15:30:25.946" v="1346" actId="1036"/>
          <ac:spMkLst>
            <pc:docMk/>
            <pc:sldMk cId="4226195700" sldId="275"/>
            <ac:spMk id="10" creationId="{C4FF03FB-0169-430F-8CD8-6A84CC60D99B}"/>
          </ac:spMkLst>
        </pc:spChg>
        <pc:picChg chg="mod">
          <ac:chgData name="Simon Verelst" userId="56c4873c9a9026ae" providerId="LiveId" clId="{4151F399-E9AC-47CC-8E1E-E2B3143F7A79}" dt="2022-04-27T15:30:15.706" v="1334" actId="14100"/>
          <ac:picMkLst>
            <pc:docMk/>
            <pc:sldMk cId="4226195700" sldId="275"/>
            <ac:picMk id="1027" creationId="{06B8316B-F484-4B17-95E4-9B18D1F37334}"/>
          </ac:picMkLst>
        </pc:picChg>
      </pc:sldChg>
      <pc:sldChg chg="modSp mod modAnim">
        <pc:chgData name="Simon Verelst" userId="56c4873c9a9026ae" providerId="LiveId" clId="{4151F399-E9AC-47CC-8E1E-E2B3143F7A79}" dt="2022-04-27T16:14:54.621" v="2845"/>
        <pc:sldMkLst>
          <pc:docMk/>
          <pc:sldMk cId="4279903556" sldId="278"/>
        </pc:sldMkLst>
        <pc:spChg chg="mod">
          <ac:chgData name="Simon Verelst" userId="56c4873c9a9026ae" providerId="LiveId" clId="{4151F399-E9AC-47CC-8E1E-E2B3143F7A79}" dt="2022-04-27T16:14:40.074" v="2844" actId="108"/>
          <ac:spMkLst>
            <pc:docMk/>
            <pc:sldMk cId="4279903556" sldId="278"/>
            <ac:spMk id="4" creationId="{94E68D20-0461-4648-B28E-200A2C24869E}"/>
          </ac:spMkLst>
        </pc:spChg>
      </pc:sldChg>
      <pc:sldChg chg="addSp delSp modSp del mod">
        <pc:chgData name="Simon Verelst" userId="56c4873c9a9026ae" providerId="LiveId" clId="{4151F399-E9AC-47CC-8E1E-E2B3143F7A79}" dt="2022-04-27T19:54:07.369" v="3001" actId="47"/>
        <pc:sldMkLst>
          <pc:docMk/>
          <pc:sldMk cId="511268927" sldId="279"/>
        </pc:sldMkLst>
        <pc:spChg chg="mod">
          <ac:chgData name="Simon Verelst" userId="56c4873c9a9026ae" providerId="LiveId" clId="{4151F399-E9AC-47CC-8E1E-E2B3143F7A79}" dt="2022-04-27T19:13:28.472" v="2935" actId="6549"/>
          <ac:spMkLst>
            <pc:docMk/>
            <pc:sldMk cId="511268927" sldId="279"/>
            <ac:spMk id="3" creationId="{7AAAEDAE-0E01-40A9-8749-7EF2E2CBA5CB}"/>
          </ac:spMkLst>
        </pc:spChg>
        <pc:spChg chg="add del">
          <ac:chgData name="Simon Verelst" userId="56c4873c9a9026ae" providerId="LiveId" clId="{4151F399-E9AC-47CC-8E1E-E2B3143F7A79}" dt="2022-04-27T19:20:35.123" v="2937" actId="22"/>
          <ac:spMkLst>
            <pc:docMk/>
            <pc:sldMk cId="511268927" sldId="279"/>
            <ac:spMk id="7" creationId="{4833A102-8080-499F-B422-CD3ED10FEFEB}"/>
          </ac:spMkLst>
        </pc:spChg>
      </pc:sldChg>
      <pc:sldChg chg="modSp mod modShow">
        <pc:chgData name="Simon Verelst" userId="56c4873c9a9026ae" providerId="LiveId" clId="{4151F399-E9AC-47CC-8E1E-E2B3143F7A79}" dt="2022-04-27T09:47:14.195" v="2" actId="1076"/>
        <pc:sldMkLst>
          <pc:docMk/>
          <pc:sldMk cId="1619695879" sldId="280"/>
        </pc:sldMkLst>
        <pc:graphicFrameChg chg="mod modGraphic">
          <ac:chgData name="Simon Verelst" userId="56c4873c9a9026ae" providerId="LiveId" clId="{4151F399-E9AC-47CC-8E1E-E2B3143F7A79}" dt="2022-04-27T09:47:14.195" v="2" actId="1076"/>
          <ac:graphicFrameMkLst>
            <pc:docMk/>
            <pc:sldMk cId="1619695879" sldId="280"/>
            <ac:graphicFrameMk id="7" creationId="{9BB95712-F486-4B46-AE30-DA602AE79539}"/>
          </ac:graphicFrameMkLst>
        </pc:graphicFrameChg>
      </pc:sldChg>
      <pc:sldChg chg="addSp delSp modSp mod ord modNotesTx">
        <pc:chgData name="Simon Verelst" userId="56c4873c9a9026ae" providerId="LiveId" clId="{4151F399-E9AC-47CC-8E1E-E2B3143F7A79}" dt="2022-04-28T04:53:44.179" v="3568"/>
        <pc:sldMkLst>
          <pc:docMk/>
          <pc:sldMk cId="3891356997" sldId="282"/>
        </pc:sldMkLst>
        <pc:spChg chg="mod">
          <ac:chgData name="Simon Verelst" userId="56c4873c9a9026ae" providerId="LiveId" clId="{4151F399-E9AC-47CC-8E1E-E2B3143F7A79}" dt="2022-04-27T14:43:31.463" v="1125" actId="1076"/>
          <ac:spMkLst>
            <pc:docMk/>
            <pc:sldMk cId="3891356997" sldId="282"/>
            <ac:spMk id="2" creationId="{5106901E-F032-475E-927D-222471CAA292}"/>
          </ac:spMkLst>
        </pc:spChg>
        <pc:spChg chg="mod">
          <ac:chgData name="Simon Verelst" userId="56c4873c9a9026ae" providerId="LiveId" clId="{4151F399-E9AC-47CC-8E1E-E2B3143F7A79}" dt="2022-04-27T14:46:51.124" v="1283"/>
          <ac:spMkLst>
            <pc:docMk/>
            <pc:sldMk cId="3891356997" sldId="282"/>
            <ac:spMk id="3" creationId="{7B85F492-7C74-40FB-94A3-9EDD6001377C}"/>
          </ac:spMkLst>
        </pc:spChg>
        <pc:spChg chg="del mod">
          <ac:chgData name="Simon Verelst" userId="56c4873c9a9026ae" providerId="LiveId" clId="{4151F399-E9AC-47CC-8E1E-E2B3143F7A79}" dt="2022-04-27T14:18:52.593" v="19" actId="478"/>
          <ac:spMkLst>
            <pc:docMk/>
            <pc:sldMk cId="3891356997" sldId="282"/>
            <ac:spMk id="4" creationId="{2A733394-16D9-4EBB-B735-B63A996DCBF5}"/>
          </ac:spMkLst>
        </pc:spChg>
        <pc:spChg chg="del mod">
          <ac:chgData name="Simon Verelst" userId="56c4873c9a9026ae" providerId="LiveId" clId="{4151F399-E9AC-47CC-8E1E-E2B3143F7A79}" dt="2022-04-27T14:27:14.847" v="120" actId="478"/>
          <ac:spMkLst>
            <pc:docMk/>
            <pc:sldMk cId="3891356997" sldId="282"/>
            <ac:spMk id="6" creationId="{F83F15E6-87C4-44F7-BBCF-284BC36EF99F}"/>
          </ac:spMkLst>
        </pc:spChg>
        <pc:spChg chg="add mod">
          <ac:chgData name="Simon Verelst" userId="56c4873c9a9026ae" providerId="LiveId" clId="{4151F399-E9AC-47CC-8E1E-E2B3143F7A79}" dt="2022-04-27T14:44:59.928" v="1151" actId="14100"/>
          <ac:spMkLst>
            <pc:docMk/>
            <pc:sldMk cId="3891356997" sldId="282"/>
            <ac:spMk id="9" creationId="{28926AB1-4E3A-48C6-A8FB-32D7718AE462}"/>
          </ac:spMkLst>
        </pc:spChg>
        <pc:picChg chg="add mod">
          <ac:chgData name="Simon Verelst" userId="56c4873c9a9026ae" providerId="LiveId" clId="{4151F399-E9AC-47CC-8E1E-E2B3143F7A79}" dt="2022-04-27T14:46:57.891" v="1284" actId="1076"/>
          <ac:picMkLst>
            <pc:docMk/>
            <pc:sldMk cId="3891356997" sldId="282"/>
            <ac:picMk id="3074" creationId="{7023C954-4448-4B34-92A2-0C5536AC99EF}"/>
          </ac:picMkLst>
        </pc:picChg>
        <pc:picChg chg="add del">
          <ac:chgData name="Simon Verelst" userId="56c4873c9a9026ae" providerId="LiveId" clId="{4151F399-E9AC-47CC-8E1E-E2B3143F7A79}" dt="2022-04-27T14:44:10.665" v="1132"/>
          <ac:picMkLst>
            <pc:docMk/>
            <pc:sldMk cId="3891356997" sldId="282"/>
            <ac:picMk id="3076" creationId="{9E633288-971A-43B9-8656-1E59934E240F}"/>
          </ac:picMkLst>
        </pc:picChg>
      </pc:sldChg>
      <pc:sldChg chg="ord">
        <pc:chgData name="Simon Verelst" userId="56c4873c9a9026ae" providerId="LiveId" clId="{4151F399-E9AC-47CC-8E1E-E2B3143F7A79}" dt="2022-04-28T04:57:25.060" v="3570"/>
        <pc:sldMkLst>
          <pc:docMk/>
          <pc:sldMk cId="1886955247" sldId="283"/>
        </pc:sldMkLst>
      </pc:sldChg>
      <pc:sldChg chg="add del ord">
        <pc:chgData name="Simon Verelst" userId="56c4873c9a9026ae" providerId="LiveId" clId="{4151F399-E9AC-47CC-8E1E-E2B3143F7A79}" dt="2022-04-27T16:01:53.932" v="2410"/>
        <pc:sldMkLst>
          <pc:docMk/>
          <pc:sldMk cId="752136530" sldId="290"/>
        </pc:sldMkLst>
      </pc:sldChg>
      <pc:sldChg chg="add del">
        <pc:chgData name="Simon Verelst" userId="56c4873c9a9026ae" providerId="LiveId" clId="{4151F399-E9AC-47CC-8E1E-E2B3143F7A79}" dt="2022-04-27T16:02:01.493" v="2411" actId="2696"/>
        <pc:sldMkLst>
          <pc:docMk/>
          <pc:sldMk cId="1028798965" sldId="290"/>
        </pc:sldMkLst>
      </pc:sldChg>
      <pc:sldChg chg="add del">
        <pc:chgData name="Simon Verelst" userId="56c4873c9a9026ae" providerId="LiveId" clId="{4151F399-E9AC-47CC-8E1E-E2B3143F7A79}" dt="2022-04-27T16:01:40.033" v="2405"/>
        <pc:sldMkLst>
          <pc:docMk/>
          <pc:sldMk cId="2116560668" sldId="290"/>
        </pc:sldMkLst>
      </pc:sldChg>
      <pc:sldChg chg="ord">
        <pc:chgData name="Simon Verelst" userId="56c4873c9a9026ae" providerId="LiveId" clId="{4151F399-E9AC-47CC-8E1E-E2B3143F7A79}" dt="2022-04-27T16:02:13.944" v="2413"/>
        <pc:sldMkLst>
          <pc:docMk/>
          <pc:sldMk cId="3939174860" sldId="291"/>
        </pc:sldMkLst>
      </pc:sldChg>
      <pc:sldChg chg="delSp modSp mod">
        <pc:chgData name="Simon Verelst" userId="56c4873c9a9026ae" providerId="LiveId" clId="{4151F399-E9AC-47CC-8E1E-E2B3143F7A79}" dt="2022-04-27T15:21:28.420" v="1304" actId="1076"/>
        <pc:sldMkLst>
          <pc:docMk/>
          <pc:sldMk cId="1040931225" sldId="293"/>
        </pc:sldMkLst>
        <pc:spChg chg="mod">
          <ac:chgData name="Simon Verelst" userId="56c4873c9a9026ae" providerId="LiveId" clId="{4151F399-E9AC-47CC-8E1E-E2B3143F7A79}" dt="2022-04-27T15:21:28.420" v="1304" actId="1076"/>
          <ac:spMkLst>
            <pc:docMk/>
            <pc:sldMk cId="1040931225" sldId="293"/>
            <ac:spMk id="3" creationId="{882EB6FB-D306-4CDE-B09F-7BA009DFE380}"/>
          </ac:spMkLst>
        </pc:spChg>
        <pc:spChg chg="del">
          <ac:chgData name="Simon Verelst" userId="56c4873c9a9026ae" providerId="LiveId" clId="{4151F399-E9AC-47CC-8E1E-E2B3143F7A79}" dt="2022-04-27T15:21:18.782" v="1302" actId="478"/>
          <ac:spMkLst>
            <pc:docMk/>
            <pc:sldMk cId="1040931225" sldId="293"/>
            <ac:spMk id="4" creationId="{010A5BEE-CCE7-4E5D-BA68-3A4A7E446CE0}"/>
          </ac:spMkLst>
        </pc:spChg>
      </pc:sldChg>
      <pc:sldChg chg="del">
        <pc:chgData name="Simon Verelst" userId="56c4873c9a9026ae" providerId="LiveId" clId="{4151F399-E9AC-47CC-8E1E-E2B3143F7A79}" dt="2022-04-27T15:30:46.840" v="1347" actId="47"/>
        <pc:sldMkLst>
          <pc:docMk/>
          <pc:sldMk cId="748133036" sldId="297"/>
        </pc:sldMkLst>
      </pc:sldChg>
      <pc:sldChg chg="addSp delSp ord modNotesTx">
        <pc:chgData name="Simon Verelst" userId="56c4873c9a9026ae" providerId="LiveId" clId="{4151F399-E9AC-47CC-8E1E-E2B3143F7A79}" dt="2022-04-28T05:00:56.124" v="3580"/>
        <pc:sldMkLst>
          <pc:docMk/>
          <pc:sldMk cId="2586138875" sldId="300"/>
        </pc:sldMkLst>
        <pc:picChg chg="add del">
          <ac:chgData name="Simon Verelst" userId="56c4873c9a9026ae" providerId="LiveId" clId="{4151F399-E9AC-47CC-8E1E-E2B3143F7A79}" dt="2022-04-27T13:59:54.166" v="4"/>
          <ac:picMkLst>
            <pc:docMk/>
            <pc:sldMk cId="2586138875" sldId="300"/>
            <ac:picMk id="1026" creationId="{31C027DA-35B9-487D-AD64-695FE3E22222}"/>
          </ac:picMkLst>
        </pc:picChg>
      </pc:sldChg>
      <pc:sldChg chg="addSp delSp modSp mod ord modShow">
        <pc:chgData name="Simon Verelst" userId="56c4873c9a9026ae" providerId="LiveId" clId="{4151F399-E9AC-47CC-8E1E-E2B3143F7A79}" dt="2022-04-27T15:42:33.480" v="1949"/>
        <pc:sldMkLst>
          <pc:docMk/>
          <pc:sldMk cId="2836524002" sldId="301"/>
        </pc:sldMkLst>
        <pc:spChg chg="add del mod">
          <ac:chgData name="Simon Verelst" userId="56c4873c9a9026ae" providerId="LiveId" clId="{4151F399-E9AC-47CC-8E1E-E2B3143F7A79}" dt="2022-04-27T15:19:26.809" v="1291"/>
          <ac:spMkLst>
            <pc:docMk/>
            <pc:sldMk cId="2836524002" sldId="301"/>
            <ac:spMk id="7" creationId="{F0B011D7-3586-4B0A-AD50-404902473287}"/>
          </ac:spMkLst>
        </pc:spChg>
        <pc:picChg chg="del">
          <ac:chgData name="Simon Verelst" userId="56c4873c9a9026ae" providerId="LiveId" clId="{4151F399-E9AC-47CC-8E1E-E2B3143F7A79}" dt="2022-04-27T14:57:43.328" v="1285" actId="478"/>
          <ac:picMkLst>
            <pc:docMk/>
            <pc:sldMk cId="2836524002" sldId="301"/>
            <ac:picMk id="8" creationId="{95274F78-8D99-4407-8625-1095A0E9000B}"/>
          </ac:picMkLst>
        </pc:picChg>
      </pc:sldChg>
      <pc:sldChg chg="addSp delSp modSp mod">
        <pc:chgData name="Simon Verelst" userId="56c4873c9a9026ae" providerId="LiveId" clId="{4151F399-E9AC-47CC-8E1E-E2B3143F7A79}" dt="2022-04-27T16:18:04.035" v="2874" actId="14100"/>
        <pc:sldMkLst>
          <pc:docMk/>
          <pc:sldMk cId="1371583058" sldId="304"/>
        </pc:sldMkLst>
        <pc:spChg chg="add mod ord">
          <ac:chgData name="Simon Verelst" userId="56c4873c9a9026ae" providerId="LiveId" clId="{4151F399-E9AC-47CC-8E1E-E2B3143F7A79}" dt="2022-04-27T16:17:18.829" v="2867" actId="14100"/>
          <ac:spMkLst>
            <pc:docMk/>
            <pc:sldMk cId="1371583058" sldId="304"/>
            <ac:spMk id="2" creationId="{5AA7C400-2F47-40FE-8823-F161542A8985}"/>
          </ac:spMkLst>
        </pc:spChg>
        <pc:spChg chg="mod">
          <ac:chgData name="Simon Verelst" userId="56c4873c9a9026ae" providerId="LiveId" clId="{4151F399-E9AC-47CC-8E1E-E2B3143F7A79}" dt="2022-04-27T16:18:04.035" v="2874" actId="14100"/>
          <ac:spMkLst>
            <pc:docMk/>
            <pc:sldMk cId="1371583058" sldId="304"/>
            <ac:spMk id="4" creationId="{94E68D20-0461-4648-B28E-200A2C24869E}"/>
          </ac:spMkLst>
        </pc:spChg>
        <pc:spChg chg="mod">
          <ac:chgData name="Simon Verelst" userId="56c4873c9a9026ae" providerId="LiveId" clId="{4151F399-E9AC-47CC-8E1E-E2B3143F7A79}" dt="2022-04-27T16:17:24.329" v="2868" actId="1076"/>
          <ac:spMkLst>
            <pc:docMk/>
            <pc:sldMk cId="1371583058" sldId="304"/>
            <ac:spMk id="6" creationId="{8AA07AB8-DF72-425C-BD3E-7925EE1C29FE}"/>
          </ac:spMkLst>
        </pc:spChg>
        <pc:spChg chg="del mod">
          <ac:chgData name="Simon Verelst" userId="56c4873c9a9026ae" providerId="LiveId" clId="{4151F399-E9AC-47CC-8E1E-E2B3143F7A79}" dt="2022-04-27T16:17:02.013" v="2864" actId="478"/>
          <ac:spMkLst>
            <pc:docMk/>
            <pc:sldMk cId="1371583058" sldId="304"/>
            <ac:spMk id="7" creationId="{7FBB3B2F-5EDB-41C4-9DC8-53C6EBEA74EA}"/>
          </ac:spMkLst>
        </pc:spChg>
      </pc:sldChg>
      <pc:sldChg chg="addSp modSp new mod ord">
        <pc:chgData name="Simon Verelst" userId="56c4873c9a9026ae" providerId="LiveId" clId="{4151F399-E9AC-47CC-8E1E-E2B3143F7A79}" dt="2022-04-27T14:24:26.205" v="41" actId="1076"/>
        <pc:sldMkLst>
          <pc:docMk/>
          <pc:sldMk cId="556205112" sldId="305"/>
        </pc:sldMkLst>
        <pc:spChg chg="mod">
          <ac:chgData name="Simon Verelst" userId="56c4873c9a9026ae" providerId="LiveId" clId="{4151F399-E9AC-47CC-8E1E-E2B3143F7A79}" dt="2022-04-27T14:24:26.205" v="41" actId="1076"/>
          <ac:spMkLst>
            <pc:docMk/>
            <pc:sldMk cId="556205112" sldId="305"/>
            <ac:spMk id="2" creationId="{5EC4C62C-B55C-465F-B7FD-C9EEC60787EC}"/>
          </ac:spMkLst>
        </pc:spChg>
        <pc:picChg chg="add mod">
          <ac:chgData name="Simon Verelst" userId="56c4873c9a9026ae" providerId="LiveId" clId="{4151F399-E9AC-47CC-8E1E-E2B3143F7A79}" dt="2022-04-27T14:23:45.398" v="30" actId="1076"/>
          <ac:picMkLst>
            <pc:docMk/>
            <pc:sldMk cId="556205112" sldId="305"/>
            <ac:picMk id="2050" creationId="{4292CC32-4CCF-4C36-9473-DEE16EB69D2B}"/>
          </ac:picMkLst>
        </pc:picChg>
      </pc:sldChg>
      <pc:sldChg chg="addSp delSp modSp new mod ord modNotesTx">
        <pc:chgData name="Simon Verelst" userId="56c4873c9a9026ae" providerId="LiveId" clId="{4151F399-E9AC-47CC-8E1E-E2B3143F7A79}" dt="2022-04-28T05:01:13.971" v="3582"/>
        <pc:sldMkLst>
          <pc:docMk/>
          <pc:sldMk cId="2007179039" sldId="306"/>
        </pc:sldMkLst>
        <pc:spChg chg="del">
          <ac:chgData name="Simon Verelst" userId="56c4873c9a9026ae" providerId="LiveId" clId="{4151F399-E9AC-47CC-8E1E-E2B3143F7A79}" dt="2022-04-27T14:28:10.520" v="129" actId="478"/>
          <ac:spMkLst>
            <pc:docMk/>
            <pc:sldMk cId="2007179039" sldId="306"/>
            <ac:spMk id="3" creationId="{91CDE2B0-98C3-4AD7-9797-E165AF89F248}"/>
          </ac:spMkLst>
        </pc:spChg>
        <pc:spChg chg="del">
          <ac:chgData name="Simon Verelst" userId="56c4873c9a9026ae" providerId="LiveId" clId="{4151F399-E9AC-47CC-8E1E-E2B3143F7A79}" dt="2022-04-27T14:28:10.520" v="129" actId="478"/>
          <ac:spMkLst>
            <pc:docMk/>
            <pc:sldMk cId="2007179039" sldId="306"/>
            <ac:spMk id="4" creationId="{4D300D2A-4E5A-4E68-8049-E7A902489DE8}"/>
          </ac:spMkLst>
        </pc:spChg>
        <pc:spChg chg="add mod">
          <ac:chgData name="Simon Verelst" userId="56c4873c9a9026ae" providerId="LiveId" clId="{4151F399-E9AC-47CC-8E1E-E2B3143F7A79}" dt="2022-04-27T14:34:29.224" v="1076" actId="20577"/>
          <ac:spMkLst>
            <pc:docMk/>
            <pc:sldMk cId="2007179039" sldId="306"/>
            <ac:spMk id="7" creationId="{C541ADD6-C855-432F-961D-00ACD92F3AD2}"/>
          </ac:spMkLst>
        </pc:spChg>
      </pc:sldChg>
      <pc:sldChg chg="addSp delSp modSp add mod">
        <pc:chgData name="Simon Verelst" userId="56c4873c9a9026ae" providerId="LiveId" clId="{4151F399-E9AC-47CC-8E1E-E2B3143F7A79}" dt="2022-04-27T15:42:03.227" v="1945" actId="20577"/>
        <pc:sldMkLst>
          <pc:docMk/>
          <pc:sldMk cId="278845420" sldId="307"/>
        </pc:sldMkLst>
        <pc:spChg chg="mod">
          <ac:chgData name="Simon Verelst" userId="56c4873c9a9026ae" providerId="LiveId" clId="{4151F399-E9AC-47CC-8E1E-E2B3143F7A79}" dt="2022-04-27T15:31:30.539" v="1407" actId="313"/>
          <ac:spMkLst>
            <pc:docMk/>
            <pc:sldMk cId="278845420" sldId="307"/>
            <ac:spMk id="3" creationId="{4B985F36-6018-4B60-8A4B-F6D7351D82FF}"/>
          </ac:spMkLst>
        </pc:spChg>
        <pc:spChg chg="mod">
          <ac:chgData name="Simon Verelst" userId="56c4873c9a9026ae" providerId="LiveId" clId="{4151F399-E9AC-47CC-8E1E-E2B3143F7A79}" dt="2022-04-27T15:38:50.347" v="1732" actId="20577"/>
          <ac:spMkLst>
            <pc:docMk/>
            <pc:sldMk cId="278845420" sldId="307"/>
            <ac:spMk id="6" creationId="{7735DF96-8387-4A1A-BB08-3F80A91F478D}"/>
          </ac:spMkLst>
        </pc:spChg>
        <pc:spChg chg="mod">
          <ac:chgData name="Simon Verelst" userId="56c4873c9a9026ae" providerId="LiveId" clId="{4151F399-E9AC-47CC-8E1E-E2B3143F7A79}" dt="2022-04-27T15:36:09.716" v="1637" actId="1076"/>
          <ac:spMkLst>
            <pc:docMk/>
            <pc:sldMk cId="278845420" sldId="307"/>
            <ac:spMk id="8" creationId="{1323F0BA-BBC6-4472-9CE0-0C0820BCF1F4}"/>
          </ac:spMkLst>
        </pc:spChg>
        <pc:spChg chg="add mod">
          <ac:chgData name="Simon Verelst" userId="56c4873c9a9026ae" providerId="LiveId" clId="{4151F399-E9AC-47CC-8E1E-E2B3143F7A79}" dt="2022-04-27T15:41:40.288" v="1927" actId="5793"/>
          <ac:spMkLst>
            <pc:docMk/>
            <pc:sldMk cId="278845420" sldId="307"/>
            <ac:spMk id="9" creationId="{B36702C7-1A01-47F5-9529-58FA1491C92D}"/>
          </ac:spMkLst>
        </pc:spChg>
        <pc:spChg chg="del mod">
          <ac:chgData name="Simon Verelst" userId="56c4873c9a9026ae" providerId="LiveId" clId="{4151F399-E9AC-47CC-8E1E-E2B3143F7A79}" dt="2022-04-27T15:39:30.506" v="1757" actId="478"/>
          <ac:spMkLst>
            <pc:docMk/>
            <pc:sldMk cId="278845420" sldId="307"/>
            <ac:spMk id="10" creationId="{C4FF03FB-0169-430F-8CD8-6A84CC60D99B}"/>
          </ac:spMkLst>
        </pc:spChg>
        <pc:spChg chg="add mod">
          <ac:chgData name="Simon Verelst" userId="56c4873c9a9026ae" providerId="LiveId" clId="{4151F399-E9AC-47CC-8E1E-E2B3143F7A79}" dt="2022-04-27T15:42:03.227" v="1945" actId="20577"/>
          <ac:spMkLst>
            <pc:docMk/>
            <pc:sldMk cId="278845420" sldId="307"/>
            <ac:spMk id="11" creationId="{F1246AAC-B069-40C2-AAC1-B6E5941D3E9F}"/>
          </ac:spMkLst>
        </pc:spChg>
      </pc:sldChg>
      <pc:sldChg chg="addSp modSp new mod modNotesTx">
        <pc:chgData name="Simon Verelst" userId="56c4873c9a9026ae" providerId="LiveId" clId="{4151F399-E9AC-47CC-8E1E-E2B3143F7A79}" dt="2022-04-27T15:58:52.092" v="2402"/>
        <pc:sldMkLst>
          <pc:docMk/>
          <pc:sldMk cId="772895604" sldId="308"/>
        </pc:sldMkLst>
        <pc:spChg chg="mod">
          <ac:chgData name="Simon Verelst" userId="56c4873c9a9026ae" providerId="LiveId" clId="{4151F399-E9AC-47CC-8E1E-E2B3143F7A79}" dt="2022-04-27T15:46:22.896" v="2045" actId="20577"/>
          <ac:spMkLst>
            <pc:docMk/>
            <pc:sldMk cId="772895604" sldId="308"/>
            <ac:spMk id="2" creationId="{EA1F0F5F-49CD-4EB2-B897-06721C7A2CF8}"/>
          </ac:spMkLst>
        </pc:spChg>
        <pc:spChg chg="mod">
          <ac:chgData name="Simon Verelst" userId="56c4873c9a9026ae" providerId="LiveId" clId="{4151F399-E9AC-47CC-8E1E-E2B3143F7A79}" dt="2022-04-27T15:45:51.198" v="2018" actId="20577"/>
          <ac:spMkLst>
            <pc:docMk/>
            <pc:sldMk cId="772895604" sldId="308"/>
            <ac:spMk id="3" creationId="{128F78EF-366E-405D-B6AA-1C39DE488E77}"/>
          </ac:spMkLst>
        </pc:spChg>
        <pc:spChg chg="mod">
          <ac:chgData name="Simon Verelst" userId="56c4873c9a9026ae" providerId="LiveId" clId="{4151F399-E9AC-47CC-8E1E-E2B3143F7A79}" dt="2022-04-27T15:58:38.862" v="2394" actId="14100"/>
          <ac:spMkLst>
            <pc:docMk/>
            <pc:sldMk cId="772895604" sldId="308"/>
            <ac:spMk id="4" creationId="{C3D6C730-77B2-4867-8E9C-0A93C85D5824}"/>
          </ac:spMkLst>
        </pc:spChg>
        <pc:spChg chg="add mod">
          <ac:chgData name="Simon Verelst" userId="56c4873c9a9026ae" providerId="LiveId" clId="{4151F399-E9AC-47CC-8E1E-E2B3143F7A79}" dt="2022-04-27T15:54:33.278" v="2081" actId="1076"/>
          <ac:spMkLst>
            <pc:docMk/>
            <pc:sldMk cId="772895604" sldId="308"/>
            <ac:spMk id="8" creationId="{5A2B8042-ACAA-40DD-805F-8CED60EA8568}"/>
          </ac:spMkLst>
        </pc:spChg>
        <pc:picChg chg="add mod">
          <ac:chgData name="Simon Verelst" userId="56c4873c9a9026ae" providerId="LiveId" clId="{4151F399-E9AC-47CC-8E1E-E2B3143F7A79}" dt="2022-04-27T15:51:40.220" v="2048" actId="14100"/>
          <ac:picMkLst>
            <pc:docMk/>
            <pc:sldMk cId="772895604" sldId="308"/>
            <ac:picMk id="7" creationId="{157D1ED1-3817-43DD-A10B-A5909D83F542}"/>
          </ac:picMkLst>
        </pc:picChg>
        <pc:picChg chg="add mod modCrop">
          <ac:chgData name="Simon Verelst" userId="56c4873c9a9026ae" providerId="LiveId" clId="{4151F399-E9AC-47CC-8E1E-E2B3143F7A79}" dt="2022-04-27T15:58:47.711" v="2395" actId="1076"/>
          <ac:picMkLst>
            <pc:docMk/>
            <pc:sldMk cId="772895604" sldId="308"/>
            <ac:picMk id="10" creationId="{160C8F27-668C-40F2-9B6E-E9A9F8279036}"/>
          </ac:picMkLst>
        </pc:picChg>
        <pc:picChg chg="add mod">
          <ac:chgData name="Simon Verelst" userId="56c4873c9a9026ae" providerId="LiveId" clId="{4151F399-E9AC-47CC-8E1E-E2B3143F7A79}" dt="2022-04-27T15:58:49.792" v="2396"/>
          <ac:picMkLst>
            <pc:docMk/>
            <pc:sldMk cId="772895604" sldId="308"/>
            <ac:picMk id="12" creationId="{8F21D517-5986-4B89-AE01-99DB25FAF951}"/>
          </ac:picMkLst>
        </pc:picChg>
        <pc:picChg chg="add mod">
          <ac:chgData name="Simon Verelst" userId="56c4873c9a9026ae" providerId="LiveId" clId="{4151F399-E9AC-47CC-8E1E-E2B3143F7A79}" dt="2022-04-27T15:58:50.031" v="2397"/>
          <ac:picMkLst>
            <pc:docMk/>
            <pc:sldMk cId="772895604" sldId="308"/>
            <ac:picMk id="13" creationId="{6B294FE4-4443-4E44-9CF9-53D13EEF4709}"/>
          </ac:picMkLst>
        </pc:picChg>
        <pc:picChg chg="add mod">
          <ac:chgData name="Simon Verelst" userId="56c4873c9a9026ae" providerId="LiveId" clId="{4151F399-E9AC-47CC-8E1E-E2B3143F7A79}" dt="2022-04-27T15:58:50.278" v="2398"/>
          <ac:picMkLst>
            <pc:docMk/>
            <pc:sldMk cId="772895604" sldId="308"/>
            <ac:picMk id="14" creationId="{ADFF2985-6C7B-4B73-A59C-D6024653EE28}"/>
          </ac:picMkLst>
        </pc:picChg>
        <pc:picChg chg="add mod">
          <ac:chgData name="Simon Verelst" userId="56c4873c9a9026ae" providerId="LiveId" clId="{4151F399-E9AC-47CC-8E1E-E2B3143F7A79}" dt="2022-04-27T15:58:50.521" v="2399"/>
          <ac:picMkLst>
            <pc:docMk/>
            <pc:sldMk cId="772895604" sldId="308"/>
            <ac:picMk id="15" creationId="{CAE5074C-2624-4BA2-B1D0-E238F0532686}"/>
          </ac:picMkLst>
        </pc:picChg>
        <pc:picChg chg="add mod">
          <ac:chgData name="Simon Verelst" userId="56c4873c9a9026ae" providerId="LiveId" clId="{4151F399-E9AC-47CC-8E1E-E2B3143F7A79}" dt="2022-04-27T15:58:50.754" v="2400"/>
          <ac:picMkLst>
            <pc:docMk/>
            <pc:sldMk cId="772895604" sldId="308"/>
            <ac:picMk id="16" creationId="{53AD7D95-3D3C-4DCC-8007-6520E6BF90E9}"/>
          </ac:picMkLst>
        </pc:picChg>
        <pc:picChg chg="add mod">
          <ac:chgData name="Simon Verelst" userId="56c4873c9a9026ae" providerId="LiveId" clId="{4151F399-E9AC-47CC-8E1E-E2B3143F7A79}" dt="2022-04-27T15:58:51.305" v="2401"/>
          <ac:picMkLst>
            <pc:docMk/>
            <pc:sldMk cId="772895604" sldId="308"/>
            <ac:picMk id="17" creationId="{0D78F679-31C4-4CD7-B861-E90F213FD166}"/>
          </ac:picMkLst>
        </pc:picChg>
        <pc:picChg chg="add mod">
          <ac:chgData name="Simon Verelst" userId="56c4873c9a9026ae" providerId="LiveId" clId="{4151F399-E9AC-47CC-8E1E-E2B3143F7A79}" dt="2022-04-27T15:58:52.092" v="2402"/>
          <ac:picMkLst>
            <pc:docMk/>
            <pc:sldMk cId="772895604" sldId="308"/>
            <ac:picMk id="18" creationId="{70A895E8-38A2-4DCB-95B5-91141A048AA4}"/>
          </ac:picMkLst>
        </pc:picChg>
        <pc:picChg chg="add mod">
          <ac:chgData name="Simon Verelst" userId="56c4873c9a9026ae" providerId="LiveId" clId="{4151F399-E9AC-47CC-8E1E-E2B3143F7A79}" dt="2022-04-27T15:44:35.275" v="1954" actId="14100"/>
          <ac:picMkLst>
            <pc:docMk/>
            <pc:sldMk cId="772895604" sldId="308"/>
            <ac:picMk id="4098" creationId="{5CFBC789-F1E6-48F8-A498-823E07A553D7}"/>
          </ac:picMkLst>
        </pc:picChg>
      </pc:sldChg>
      <pc:sldChg chg="addSp modSp new mod modNotesTx">
        <pc:chgData name="Simon Verelst" userId="56c4873c9a9026ae" providerId="LiveId" clId="{4151F399-E9AC-47CC-8E1E-E2B3143F7A79}" dt="2022-04-27T16:13:49.620" v="2840" actId="1076"/>
        <pc:sldMkLst>
          <pc:docMk/>
          <pc:sldMk cId="3110124647" sldId="309"/>
        </pc:sldMkLst>
        <pc:spChg chg="mod ord">
          <ac:chgData name="Simon Verelst" userId="56c4873c9a9026ae" providerId="LiveId" clId="{4151F399-E9AC-47CC-8E1E-E2B3143F7A79}" dt="2022-04-27T16:11:30.573" v="2766" actId="14100"/>
          <ac:spMkLst>
            <pc:docMk/>
            <pc:sldMk cId="3110124647" sldId="309"/>
            <ac:spMk id="2" creationId="{549F6A79-2E3C-43A2-AFA9-CE72076FB475}"/>
          </ac:spMkLst>
        </pc:spChg>
        <pc:spChg chg="mod">
          <ac:chgData name="Simon Verelst" userId="56c4873c9a9026ae" providerId="LiveId" clId="{4151F399-E9AC-47CC-8E1E-E2B3143F7A79}" dt="2022-04-27T16:13:49.620" v="2840" actId="1076"/>
          <ac:spMkLst>
            <pc:docMk/>
            <pc:sldMk cId="3110124647" sldId="309"/>
            <ac:spMk id="3" creationId="{F35D2B58-F98F-4772-BDC9-46AB1B693C91}"/>
          </ac:spMkLst>
        </pc:spChg>
        <pc:spChg chg="add mod">
          <ac:chgData name="Simon Verelst" userId="56c4873c9a9026ae" providerId="LiveId" clId="{4151F399-E9AC-47CC-8E1E-E2B3143F7A79}" dt="2022-04-27T16:13:08.247" v="2786" actId="1076"/>
          <ac:spMkLst>
            <pc:docMk/>
            <pc:sldMk cId="3110124647" sldId="309"/>
            <ac:spMk id="8" creationId="{D4AEEB28-0DCA-4AEC-9FF1-7C530828DEEC}"/>
          </ac:spMkLst>
        </pc:spChg>
        <pc:picChg chg="add mod">
          <ac:chgData name="Simon Verelst" userId="56c4873c9a9026ae" providerId="LiveId" clId="{4151F399-E9AC-47CC-8E1E-E2B3143F7A79}" dt="2022-04-27T16:13:01.158" v="2785" actId="1076"/>
          <ac:picMkLst>
            <pc:docMk/>
            <pc:sldMk cId="3110124647" sldId="309"/>
            <ac:picMk id="7" creationId="{63864E00-FAD0-49C9-A55F-CF68E64BC95B}"/>
          </ac:picMkLst>
        </pc:picChg>
      </pc:sldChg>
      <pc:sldChg chg="addSp modSp add mod">
        <pc:chgData name="Simon Verelst" userId="56c4873c9a9026ae" providerId="LiveId" clId="{4151F399-E9AC-47CC-8E1E-E2B3143F7A79}" dt="2022-04-27T19:54:12.914" v="3005" actId="20577"/>
        <pc:sldMkLst>
          <pc:docMk/>
          <pc:sldMk cId="3498934421" sldId="310"/>
        </pc:sldMkLst>
        <pc:spChg chg="mod">
          <ac:chgData name="Simon Verelst" userId="56c4873c9a9026ae" providerId="LiveId" clId="{4151F399-E9AC-47CC-8E1E-E2B3143F7A79}" dt="2022-04-27T19:54:12.914" v="3005" actId="20577"/>
          <ac:spMkLst>
            <pc:docMk/>
            <pc:sldMk cId="3498934421" sldId="310"/>
            <ac:spMk id="2" creationId="{D20087A3-0694-4322-8BA0-C164427E8155}"/>
          </ac:spMkLst>
        </pc:spChg>
        <pc:spChg chg="mod">
          <ac:chgData name="Simon Verelst" userId="56c4873c9a9026ae" providerId="LiveId" clId="{4151F399-E9AC-47CC-8E1E-E2B3143F7A79}" dt="2022-04-27T19:40:39.994" v="2971" actId="20577"/>
          <ac:spMkLst>
            <pc:docMk/>
            <pc:sldMk cId="3498934421" sldId="310"/>
            <ac:spMk id="3" creationId="{7AAAEDAE-0E01-40A9-8749-7EF2E2CBA5CB}"/>
          </ac:spMkLst>
        </pc:spChg>
        <pc:spChg chg="mod">
          <ac:chgData name="Simon Verelst" userId="56c4873c9a9026ae" providerId="LiveId" clId="{4151F399-E9AC-47CC-8E1E-E2B3143F7A79}" dt="2022-04-27T19:41:14.161" v="2994" actId="13926"/>
          <ac:spMkLst>
            <pc:docMk/>
            <pc:sldMk cId="3498934421" sldId="310"/>
            <ac:spMk id="4" creationId="{23FE6746-6C4D-496E-A478-56C874A3AC8D}"/>
          </ac:spMkLst>
        </pc:spChg>
        <pc:picChg chg="add mod">
          <ac:chgData name="Simon Verelst" userId="56c4873c9a9026ae" providerId="LiveId" clId="{4151F399-E9AC-47CC-8E1E-E2B3143F7A79}" dt="2022-04-27T19:40:11.274" v="2957" actId="1076"/>
          <ac:picMkLst>
            <pc:docMk/>
            <pc:sldMk cId="3498934421" sldId="310"/>
            <ac:picMk id="1026" creationId="{416011D9-34EF-4B13-90AD-8E1B354A79E2}"/>
          </ac:picMkLst>
        </pc:picChg>
        <pc:picChg chg="add mod">
          <ac:chgData name="Simon Verelst" userId="56c4873c9a9026ae" providerId="LiveId" clId="{4151F399-E9AC-47CC-8E1E-E2B3143F7A79}" dt="2022-04-27T19:53:06.503" v="3000" actId="14100"/>
          <ac:picMkLst>
            <pc:docMk/>
            <pc:sldMk cId="3498934421" sldId="310"/>
            <ac:picMk id="1028" creationId="{F9ADF5B5-C59B-4497-8ECD-3C8CB6C05F0B}"/>
          </ac:picMkLst>
        </pc:picChg>
      </pc:sldChg>
      <pc:sldChg chg="addSp modSp mod ord modAnim">
        <pc:chgData name="Simon Verelst" userId="56c4873c9a9026ae" providerId="LiveId" clId="{4151F399-E9AC-47CC-8E1E-E2B3143F7A79}" dt="2022-04-28T05:03:52.575" v="3593" actId="1076"/>
        <pc:sldMkLst>
          <pc:docMk/>
          <pc:sldMk cId="882924882" sldId="311"/>
        </pc:sldMkLst>
        <pc:spChg chg="mod">
          <ac:chgData name="Simon Verelst" userId="56c4873c9a9026ae" providerId="LiveId" clId="{4151F399-E9AC-47CC-8E1E-E2B3143F7A79}" dt="2022-04-28T04:36:03.093" v="3372" actId="14100"/>
          <ac:spMkLst>
            <pc:docMk/>
            <pc:sldMk cId="882924882" sldId="311"/>
            <ac:spMk id="2" creationId="{5D79F06B-F720-E096-1977-2BD5FC96CA58}"/>
          </ac:spMkLst>
        </pc:spChg>
        <pc:spChg chg="mod">
          <ac:chgData name="Simon Verelst" userId="56c4873c9a9026ae" providerId="LiveId" clId="{4151F399-E9AC-47CC-8E1E-E2B3143F7A79}" dt="2022-04-28T05:03:52.575" v="3593" actId="1076"/>
          <ac:spMkLst>
            <pc:docMk/>
            <pc:sldMk cId="882924882" sldId="311"/>
            <ac:spMk id="5" creationId="{FE0B93D0-A95A-78B8-50D0-B3E67E4C4080}"/>
          </ac:spMkLst>
        </pc:spChg>
        <pc:spChg chg="add mod">
          <ac:chgData name="Simon Verelst" userId="56c4873c9a9026ae" providerId="LiveId" clId="{4151F399-E9AC-47CC-8E1E-E2B3143F7A79}" dt="2022-04-28T04:42:30.498" v="3519" actId="20577"/>
          <ac:spMkLst>
            <pc:docMk/>
            <pc:sldMk cId="882924882" sldId="311"/>
            <ac:spMk id="9" creationId="{42FDA90F-F5D3-4182-BEDD-801BCF851D9C}"/>
          </ac:spMkLst>
        </pc:spChg>
        <pc:picChg chg="add mod">
          <ac:chgData name="Simon Verelst" userId="56c4873c9a9026ae" providerId="LiveId" clId="{4151F399-E9AC-47CC-8E1E-E2B3143F7A79}" dt="2022-04-28T05:03:37.810" v="3590" actId="1076"/>
          <ac:picMkLst>
            <pc:docMk/>
            <pc:sldMk cId="882924882" sldId="311"/>
            <ac:picMk id="11" creationId="{5F9DF4CD-E769-4B51-BC91-2A29283B06F9}"/>
          </ac:picMkLst>
        </pc:picChg>
      </pc:sldChg>
      <pc:sldChg chg="modSp new mod">
        <pc:chgData name="Simon Verelst" userId="56c4873c9a9026ae" providerId="LiveId" clId="{4151F399-E9AC-47CC-8E1E-E2B3143F7A79}" dt="2022-04-28T05:04:58.706" v="3641" actId="20577"/>
        <pc:sldMkLst>
          <pc:docMk/>
          <pc:sldMk cId="4249253743" sldId="312"/>
        </pc:sldMkLst>
        <pc:spChg chg="mod">
          <ac:chgData name="Simon Verelst" userId="56c4873c9a9026ae" providerId="LiveId" clId="{4151F399-E9AC-47CC-8E1E-E2B3143F7A79}" dt="2022-04-28T05:04:58.706" v="3641" actId="20577"/>
          <ac:spMkLst>
            <pc:docMk/>
            <pc:sldMk cId="4249253743" sldId="312"/>
            <ac:spMk id="2" creationId="{8D96FFD8-4E5D-4EB3-9A78-DBC757328D48}"/>
          </ac:spMkLst>
        </pc:spChg>
      </pc:sldChg>
      <pc:sldChg chg="new del">
        <pc:chgData name="Simon Verelst" userId="56c4873c9a9026ae" providerId="LiveId" clId="{4151F399-E9AC-47CC-8E1E-E2B3143F7A79}" dt="2022-04-28T05:05:08.007" v="3643" actId="47"/>
        <pc:sldMkLst>
          <pc:docMk/>
          <pc:sldMk cId="69343350" sldId="313"/>
        </pc:sldMkLst>
      </pc:sldChg>
      <pc:sldChg chg="modSp add mod">
        <pc:chgData name="Simon Verelst" userId="56c4873c9a9026ae" providerId="LiveId" clId="{4151F399-E9AC-47CC-8E1E-E2B3143F7A79}" dt="2022-04-28T05:05:32.649" v="3666" actId="20577"/>
        <pc:sldMkLst>
          <pc:docMk/>
          <pc:sldMk cId="3612852299" sldId="314"/>
        </pc:sldMkLst>
        <pc:spChg chg="mod">
          <ac:chgData name="Simon Verelst" userId="56c4873c9a9026ae" providerId="LiveId" clId="{4151F399-E9AC-47CC-8E1E-E2B3143F7A79}" dt="2022-04-28T05:05:32.649" v="3666" actId="20577"/>
          <ac:spMkLst>
            <pc:docMk/>
            <pc:sldMk cId="3612852299" sldId="314"/>
            <ac:spMk id="2" creationId="{8D96FFD8-4E5D-4EB3-9A78-DBC757328D48}"/>
          </ac:spMkLst>
        </pc:spChg>
      </pc:sldChg>
      <pc:sldChg chg="addSp delSp modSp new mod modClrScheme chgLayout">
        <pc:chgData name="Simon Verelst" userId="56c4873c9a9026ae" providerId="LiveId" clId="{4151F399-E9AC-47CC-8E1E-E2B3143F7A79}" dt="2022-04-28T05:06:05.358" v="3693" actId="20577"/>
        <pc:sldMkLst>
          <pc:docMk/>
          <pc:sldMk cId="932321551" sldId="315"/>
        </pc:sldMkLst>
        <pc:spChg chg="del mod ord">
          <ac:chgData name="Simon Verelst" userId="56c4873c9a9026ae" providerId="LiveId" clId="{4151F399-E9AC-47CC-8E1E-E2B3143F7A79}" dt="2022-04-28T05:05:56.070" v="3668" actId="700"/>
          <ac:spMkLst>
            <pc:docMk/>
            <pc:sldMk cId="932321551" sldId="315"/>
            <ac:spMk id="2" creationId="{EB7B0F16-11F2-40D2-BF88-0B471F7768E8}"/>
          </ac:spMkLst>
        </pc:spChg>
        <pc:spChg chg="del">
          <ac:chgData name="Simon Verelst" userId="56c4873c9a9026ae" providerId="LiveId" clId="{4151F399-E9AC-47CC-8E1E-E2B3143F7A79}" dt="2022-04-28T05:05:56.070" v="3668" actId="700"/>
          <ac:spMkLst>
            <pc:docMk/>
            <pc:sldMk cId="932321551" sldId="315"/>
            <ac:spMk id="3" creationId="{D7402955-B355-479C-B2CF-69B7DB06781E}"/>
          </ac:spMkLst>
        </pc:spChg>
        <pc:spChg chg="del">
          <ac:chgData name="Simon Verelst" userId="56c4873c9a9026ae" providerId="LiveId" clId="{4151F399-E9AC-47CC-8E1E-E2B3143F7A79}" dt="2022-04-28T05:05:56.070" v="3668" actId="700"/>
          <ac:spMkLst>
            <pc:docMk/>
            <pc:sldMk cId="932321551" sldId="315"/>
            <ac:spMk id="4" creationId="{83F156B4-9534-47E2-89F9-F06208A93F39}"/>
          </ac:spMkLst>
        </pc:spChg>
        <pc:spChg chg="del">
          <ac:chgData name="Simon Verelst" userId="56c4873c9a9026ae" providerId="LiveId" clId="{4151F399-E9AC-47CC-8E1E-E2B3143F7A79}" dt="2022-04-28T05:05:56.070" v="3668" actId="700"/>
          <ac:spMkLst>
            <pc:docMk/>
            <pc:sldMk cId="932321551" sldId="315"/>
            <ac:spMk id="5" creationId="{8F10830F-DCDD-4FEC-8A88-457380174097}"/>
          </ac:spMkLst>
        </pc:spChg>
        <pc:spChg chg="add mod ord">
          <ac:chgData name="Simon Verelst" userId="56c4873c9a9026ae" providerId="LiveId" clId="{4151F399-E9AC-47CC-8E1E-E2B3143F7A79}" dt="2022-04-28T05:06:05.358" v="3693" actId="20577"/>
          <ac:spMkLst>
            <pc:docMk/>
            <pc:sldMk cId="932321551" sldId="315"/>
            <ac:spMk id="6" creationId="{70E319F2-074C-4BCD-A8B3-BD81D0C63275}"/>
          </ac:spMkLst>
        </pc:spChg>
      </pc:sldChg>
    </pc:docChg>
  </pc:docChgLst>
  <pc:docChgLst>
    <pc:chgData name="Simon Verelst" userId="56c4873c9a9026ae" providerId="LiveId" clId="{23151B1A-30F9-46C3-A759-6168D5896F5E}"/>
    <pc:docChg chg="undo custSel addSld delSld modSld sldOrd">
      <pc:chgData name="Simon Verelst" userId="56c4873c9a9026ae" providerId="LiveId" clId="{23151B1A-30F9-46C3-A759-6168D5896F5E}" dt="2022-04-20T11:06:01.971" v="2324" actId="114"/>
      <pc:docMkLst>
        <pc:docMk/>
      </pc:docMkLst>
      <pc:sldChg chg="add">
        <pc:chgData name="Simon Verelst" userId="56c4873c9a9026ae" providerId="LiveId" clId="{23151B1A-30F9-46C3-A759-6168D5896F5E}" dt="2022-04-19T13:14:56.448" v="0"/>
        <pc:sldMkLst>
          <pc:docMk/>
          <pc:sldMk cId="2308092873" sldId="257"/>
        </pc:sldMkLst>
      </pc:sldChg>
      <pc:sldChg chg="addSp modSp add mod">
        <pc:chgData name="Simon Verelst" userId="56c4873c9a9026ae" providerId="LiveId" clId="{23151B1A-30F9-46C3-A759-6168D5896F5E}" dt="2022-04-19T13:19:25.720" v="11" actId="1076"/>
        <pc:sldMkLst>
          <pc:docMk/>
          <pc:sldMk cId="2193910065" sldId="258"/>
        </pc:sldMkLst>
        <pc:spChg chg="add mod ord">
          <ac:chgData name="Simon Verelst" userId="56c4873c9a9026ae" providerId="LiveId" clId="{23151B1A-30F9-46C3-A759-6168D5896F5E}" dt="2022-04-19T13:19:25.720" v="11" actId="1076"/>
          <ac:spMkLst>
            <pc:docMk/>
            <pc:sldMk cId="2193910065" sldId="258"/>
            <ac:spMk id="2" creationId="{F2929982-2BFD-47B9-A832-DCB97DDBC295}"/>
          </ac:spMkLst>
        </pc:spChg>
      </pc:sldChg>
      <pc:sldChg chg="addSp modSp add mod">
        <pc:chgData name="Simon Verelst" userId="56c4873c9a9026ae" providerId="LiveId" clId="{23151B1A-30F9-46C3-A759-6168D5896F5E}" dt="2022-04-19T13:19:38.191" v="15" actId="1036"/>
        <pc:sldMkLst>
          <pc:docMk/>
          <pc:sldMk cId="307676833" sldId="259"/>
        </pc:sldMkLst>
        <pc:spChg chg="add mod">
          <ac:chgData name="Simon Verelst" userId="56c4873c9a9026ae" providerId="LiveId" clId="{23151B1A-30F9-46C3-A759-6168D5896F5E}" dt="2022-04-19T13:19:38.191" v="15" actId="1036"/>
          <ac:spMkLst>
            <pc:docMk/>
            <pc:sldMk cId="307676833" sldId="259"/>
            <ac:spMk id="4" creationId="{1DF3C684-5278-41BA-A4E1-F0EEA58480D2}"/>
          </ac:spMkLst>
        </pc:spChg>
      </pc:sldChg>
      <pc:sldChg chg="addSp modSp add mod">
        <pc:chgData name="Simon Verelst" userId="56c4873c9a9026ae" providerId="LiveId" clId="{23151B1A-30F9-46C3-A759-6168D5896F5E}" dt="2022-04-19T13:19:44.811" v="18" actId="1036"/>
        <pc:sldMkLst>
          <pc:docMk/>
          <pc:sldMk cId="459957318" sldId="260"/>
        </pc:sldMkLst>
        <pc:spChg chg="add mod">
          <ac:chgData name="Simon Verelst" userId="56c4873c9a9026ae" providerId="LiveId" clId="{23151B1A-30F9-46C3-A759-6168D5896F5E}" dt="2022-04-19T13:19:44.811" v="18" actId="1036"/>
          <ac:spMkLst>
            <pc:docMk/>
            <pc:sldMk cId="459957318" sldId="260"/>
            <ac:spMk id="4" creationId="{F08C5505-77F8-484D-A2D4-1549D1D80B64}"/>
          </ac:spMkLst>
        </pc:spChg>
        <pc:picChg chg="mod">
          <ac:chgData name="Simon Verelst" userId="56c4873c9a9026ae" providerId="LiveId" clId="{23151B1A-30F9-46C3-A759-6168D5896F5E}" dt="2022-04-19T13:15:42.607" v="2" actId="1076"/>
          <ac:picMkLst>
            <pc:docMk/>
            <pc:sldMk cId="459957318" sldId="260"/>
            <ac:picMk id="3" creationId="{D1F02E8E-8413-4DEB-BC91-A2F7C61A61C0}"/>
          </ac:picMkLst>
        </pc:picChg>
      </pc:sldChg>
      <pc:sldChg chg="addSp delSp modSp add mod">
        <pc:chgData name="Simon Verelst" userId="56c4873c9a9026ae" providerId="LiveId" clId="{23151B1A-30F9-46C3-A759-6168D5896F5E}" dt="2022-04-19T13:20:07.860" v="28" actId="1076"/>
        <pc:sldMkLst>
          <pc:docMk/>
          <pc:sldMk cId="2792892252" sldId="261"/>
        </pc:sldMkLst>
        <pc:spChg chg="add mod">
          <ac:chgData name="Simon Verelst" userId="56c4873c9a9026ae" providerId="LiveId" clId="{23151B1A-30F9-46C3-A759-6168D5896F5E}" dt="2022-04-19T13:19:52.762" v="22" actId="1035"/>
          <ac:spMkLst>
            <pc:docMk/>
            <pc:sldMk cId="2792892252" sldId="261"/>
            <ac:spMk id="4" creationId="{CD886F59-5C93-422E-8057-B9DBBD436CC9}"/>
          </ac:spMkLst>
        </pc:spChg>
        <pc:spChg chg="add del mod">
          <ac:chgData name="Simon Verelst" userId="56c4873c9a9026ae" providerId="LiveId" clId="{23151B1A-30F9-46C3-A759-6168D5896F5E}" dt="2022-04-19T13:20:07.246" v="27"/>
          <ac:spMkLst>
            <pc:docMk/>
            <pc:sldMk cId="2792892252" sldId="261"/>
            <ac:spMk id="5" creationId="{01A786AE-C825-45BD-90DB-EC2997D9E317}"/>
          </ac:spMkLst>
        </pc:spChg>
        <pc:picChg chg="mod">
          <ac:chgData name="Simon Verelst" userId="56c4873c9a9026ae" providerId="LiveId" clId="{23151B1A-30F9-46C3-A759-6168D5896F5E}" dt="2022-04-19T13:20:07.860" v="28" actId="1076"/>
          <ac:picMkLst>
            <pc:docMk/>
            <pc:sldMk cId="2792892252" sldId="261"/>
            <ac:picMk id="3" creationId="{94828F9A-AE7E-45BB-9EFB-9E299177EA7F}"/>
          </ac:picMkLst>
        </pc:picChg>
      </pc:sldChg>
      <pc:sldChg chg="del">
        <pc:chgData name="Simon Verelst" userId="56c4873c9a9026ae" providerId="LiveId" clId="{23151B1A-30F9-46C3-A759-6168D5896F5E}" dt="2022-04-19T13:15:02.063" v="1" actId="47"/>
        <pc:sldMkLst>
          <pc:docMk/>
          <pc:sldMk cId="1848201364" sldId="277"/>
        </pc:sldMkLst>
      </pc:sldChg>
      <pc:sldChg chg="modSp mod">
        <pc:chgData name="Simon Verelst" userId="56c4873c9a9026ae" providerId="LiveId" clId="{23151B1A-30F9-46C3-A759-6168D5896F5E}" dt="2022-04-20T10:48:22.783" v="1953" actId="20577"/>
        <pc:sldMkLst>
          <pc:docMk/>
          <pc:sldMk cId="4279903556" sldId="278"/>
        </pc:sldMkLst>
        <pc:spChg chg="mod">
          <ac:chgData name="Simon Verelst" userId="56c4873c9a9026ae" providerId="LiveId" clId="{23151B1A-30F9-46C3-A759-6168D5896F5E}" dt="2022-04-20T10:47:56.991" v="1939" actId="20577"/>
          <ac:spMkLst>
            <pc:docMk/>
            <pc:sldMk cId="4279903556" sldId="278"/>
            <ac:spMk id="3" creationId="{5ACF05E3-072D-4D68-9444-9BD07DE4C752}"/>
          </ac:spMkLst>
        </pc:spChg>
        <pc:spChg chg="mod">
          <ac:chgData name="Simon Verelst" userId="56c4873c9a9026ae" providerId="LiveId" clId="{23151B1A-30F9-46C3-A759-6168D5896F5E}" dt="2022-04-20T10:48:22.783" v="1953" actId="20577"/>
          <ac:spMkLst>
            <pc:docMk/>
            <pc:sldMk cId="4279903556" sldId="278"/>
            <ac:spMk id="4" creationId="{94E68D20-0461-4648-B28E-200A2C24869E}"/>
          </ac:spMkLst>
        </pc:spChg>
      </pc:sldChg>
      <pc:sldChg chg="modSp mod">
        <pc:chgData name="Simon Verelst" userId="56c4873c9a9026ae" providerId="LiveId" clId="{23151B1A-30F9-46C3-A759-6168D5896F5E}" dt="2022-04-20T10:57:37.718" v="2185" actId="108"/>
        <pc:sldMkLst>
          <pc:docMk/>
          <pc:sldMk cId="511268927" sldId="279"/>
        </pc:sldMkLst>
        <pc:spChg chg="mod">
          <ac:chgData name="Simon Verelst" userId="56c4873c9a9026ae" providerId="LiveId" clId="{23151B1A-30F9-46C3-A759-6168D5896F5E}" dt="2022-04-20T10:57:37.718" v="2185" actId="108"/>
          <ac:spMkLst>
            <pc:docMk/>
            <pc:sldMk cId="511268927" sldId="279"/>
            <ac:spMk id="3" creationId="{7AAAEDAE-0E01-40A9-8749-7EF2E2CBA5CB}"/>
          </ac:spMkLst>
        </pc:spChg>
        <pc:spChg chg="mod">
          <ac:chgData name="Simon Verelst" userId="56c4873c9a9026ae" providerId="LiveId" clId="{23151B1A-30F9-46C3-A759-6168D5896F5E}" dt="2022-04-20T10:55:55.602" v="2176" actId="20577"/>
          <ac:spMkLst>
            <pc:docMk/>
            <pc:sldMk cId="511268927" sldId="279"/>
            <ac:spMk id="4" creationId="{23FE6746-6C4D-496E-A478-56C874A3AC8D}"/>
          </ac:spMkLst>
        </pc:spChg>
      </pc:sldChg>
      <pc:sldChg chg="addSp delSp modSp mod">
        <pc:chgData name="Simon Verelst" userId="56c4873c9a9026ae" providerId="LiveId" clId="{23151B1A-30F9-46C3-A759-6168D5896F5E}" dt="2022-04-20T11:06:01.971" v="2324" actId="114"/>
        <pc:sldMkLst>
          <pc:docMk/>
          <pc:sldMk cId="1619695879" sldId="280"/>
        </pc:sldMkLst>
        <pc:spChg chg="del">
          <ac:chgData name="Simon Verelst" userId="56c4873c9a9026ae" providerId="LiveId" clId="{23151B1A-30F9-46C3-A759-6168D5896F5E}" dt="2022-04-20T10:58:07.389" v="2186" actId="478"/>
          <ac:spMkLst>
            <pc:docMk/>
            <pc:sldMk cId="1619695879" sldId="280"/>
            <ac:spMk id="3" creationId="{F87D7005-993B-44A5-AA90-9311C6202691}"/>
          </ac:spMkLst>
        </pc:spChg>
        <pc:spChg chg="mod">
          <ac:chgData name="Simon Verelst" userId="56c4873c9a9026ae" providerId="LiveId" clId="{23151B1A-30F9-46C3-A759-6168D5896F5E}" dt="2022-04-20T10:58:12.148" v="2187" actId="14100"/>
          <ac:spMkLst>
            <pc:docMk/>
            <pc:sldMk cId="1619695879" sldId="280"/>
            <ac:spMk id="4" creationId="{ABEEA0BB-7F58-4B14-8EF6-E62B0883EB5D}"/>
          </ac:spMkLst>
        </pc:spChg>
        <pc:graphicFrameChg chg="add del mod modGraphic">
          <ac:chgData name="Simon Verelst" userId="56c4873c9a9026ae" providerId="LiveId" clId="{23151B1A-30F9-46C3-A759-6168D5896F5E}" dt="2022-04-20T10:58:18.158" v="2191"/>
          <ac:graphicFrameMkLst>
            <pc:docMk/>
            <pc:sldMk cId="1619695879" sldId="280"/>
            <ac:graphicFrameMk id="6" creationId="{34F98F0D-E15C-4886-A397-967FF8A811FF}"/>
          </ac:graphicFrameMkLst>
        </pc:graphicFrameChg>
        <pc:graphicFrameChg chg="add mod modGraphic">
          <ac:chgData name="Simon Verelst" userId="56c4873c9a9026ae" providerId="LiveId" clId="{23151B1A-30F9-46C3-A759-6168D5896F5E}" dt="2022-04-20T11:06:01.971" v="2324" actId="114"/>
          <ac:graphicFrameMkLst>
            <pc:docMk/>
            <pc:sldMk cId="1619695879" sldId="280"/>
            <ac:graphicFrameMk id="7" creationId="{9BB95712-F486-4B46-AE30-DA602AE79539}"/>
          </ac:graphicFrameMkLst>
        </pc:graphicFrameChg>
      </pc:sldChg>
      <pc:sldChg chg="del">
        <pc:chgData name="Simon Verelst" userId="56c4873c9a9026ae" providerId="LiveId" clId="{23151B1A-30F9-46C3-A759-6168D5896F5E}" dt="2022-04-20T10:51:36.844" v="1972" actId="47"/>
        <pc:sldMkLst>
          <pc:docMk/>
          <pc:sldMk cId="4191915240" sldId="281"/>
        </pc:sldMkLst>
      </pc:sldChg>
      <pc:sldChg chg="addSp modSp mod ord">
        <pc:chgData name="Simon Verelst" userId="56c4873c9a9026ae" providerId="LiveId" clId="{23151B1A-30F9-46C3-A759-6168D5896F5E}" dt="2022-04-19T18:32:07.595" v="1046" actId="13926"/>
        <pc:sldMkLst>
          <pc:docMk/>
          <pc:sldMk cId="3891356997" sldId="282"/>
        </pc:sldMkLst>
        <pc:spChg chg="mod">
          <ac:chgData name="Simon Verelst" userId="56c4873c9a9026ae" providerId="LiveId" clId="{23151B1A-30F9-46C3-A759-6168D5896F5E}" dt="2022-04-19T18:31:02.719" v="1000" actId="14100"/>
          <ac:spMkLst>
            <pc:docMk/>
            <pc:sldMk cId="3891356997" sldId="282"/>
            <ac:spMk id="3" creationId="{7B85F492-7C74-40FB-94A3-9EDD6001377C}"/>
          </ac:spMkLst>
        </pc:spChg>
        <pc:spChg chg="add mod">
          <ac:chgData name="Simon Verelst" userId="56c4873c9a9026ae" providerId="LiveId" clId="{23151B1A-30F9-46C3-A759-6168D5896F5E}" dt="2022-04-19T18:32:07.595" v="1046" actId="13926"/>
          <ac:spMkLst>
            <pc:docMk/>
            <pc:sldMk cId="3891356997" sldId="282"/>
            <ac:spMk id="6" creationId="{F83F15E6-87C4-44F7-BBCF-284BC36EF99F}"/>
          </ac:spMkLst>
        </pc:spChg>
      </pc:sldChg>
      <pc:sldChg chg="addSp modSp mod">
        <pc:chgData name="Simon Verelst" userId="56c4873c9a9026ae" providerId="LiveId" clId="{23151B1A-30F9-46C3-A759-6168D5896F5E}" dt="2022-04-19T15:08:40.171" v="809" actId="113"/>
        <pc:sldMkLst>
          <pc:docMk/>
          <pc:sldMk cId="1886955247" sldId="283"/>
        </pc:sldMkLst>
        <pc:spChg chg="mod">
          <ac:chgData name="Simon Verelst" userId="56c4873c9a9026ae" providerId="LiveId" clId="{23151B1A-30F9-46C3-A759-6168D5896F5E}" dt="2022-04-19T15:04:47.595" v="777" actId="14100"/>
          <ac:spMkLst>
            <pc:docMk/>
            <pc:sldMk cId="1886955247" sldId="283"/>
            <ac:spMk id="3" creationId="{80FE7001-F738-47D3-B4F9-61E25446FC1E}"/>
          </ac:spMkLst>
        </pc:spChg>
        <pc:spChg chg="mod">
          <ac:chgData name="Simon Verelst" userId="56c4873c9a9026ae" providerId="LiveId" clId="{23151B1A-30F9-46C3-A759-6168D5896F5E}" dt="2022-04-19T15:08:40.171" v="809" actId="113"/>
          <ac:spMkLst>
            <pc:docMk/>
            <pc:sldMk cId="1886955247" sldId="283"/>
            <ac:spMk id="4" creationId="{C20B4125-5E50-4BED-90E9-B877B0973C4B}"/>
          </ac:spMkLst>
        </pc:spChg>
        <pc:spChg chg="add mod">
          <ac:chgData name="Simon Verelst" userId="56c4873c9a9026ae" providerId="LiveId" clId="{23151B1A-30F9-46C3-A759-6168D5896F5E}" dt="2022-04-19T15:03:04.004" v="732" actId="20577"/>
          <ac:spMkLst>
            <pc:docMk/>
            <pc:sldMk cId="1886955247" sldId="283"/>
            <ac:spMk id="7" creationId="{697178FF-1AC1-4265-87ED-06206D08035E}"/>
          </ac:spMkLst>
        </pc:spChg>
        <pc:spChg chg="add mod">
          <ac:chgData name="Simon Verelst" userId="56c4873c9a9026ae" providerId="LiveId" clId="{23151B1A-30F9-46C3-A759-6168D5896F5E}" dt="2022-04-19T15:05:08.607" v="791" actId="113"/>
          <ac:spMkLst>
            <pc:docMk/>
            <pc:sldMk cId="1886955247" sldId="283"/>
            <ac:spMk id="8" creationId="{E9E2258C-DBB2-4F45-BE6D-E5E28EBD8203}"/>
          </ac:spMkLst>
        </pc:spChg>
        <pc:spChg chg="add mod">
          <ac:chgData name="Simon Verelst" userId="56c4873c9a9026ae" providerId="LiveId" clId="{23151B1A-30F9-46C3-A759-6168D5896F5E}" dt="2022-04-19T15:08:35.639" v="808" actId="404"/>
          <ac:spMkLst>
            <pc:docMk/>
            <pc:sldMk cId="1886955247" sldId="283"/>
            <ac:spMk id="9" creationId="{068B4641-A14E-4565-85DE-022ECDD958C5}"/>
          </ac:spMkLst>
        </pc:spChg>
      </pc:sldChg>
      <pc:sldChg chg="modSp mod">
        <pc:chgData name="Simon Verelst" userId="56c4873c9a9026ae" providerId="LiveId" clId="{23151B1A-30F9-46C3-A759-6168D5896F5E}" dt="2022-04-20T06:54:53.897" v="1454" actId="20577"/>
        <pc:sldMkLst>
          <pc:docMk/>
          <pc:sldMk cId="2887404131" sldId="284"/>
        </pc:sldMkLst>
        <pc:spChg chg="mod">
          <ac:chgData name="Simon Verelst" userId="56c4873c9a9026ae" providerId="LiveId" clId="{23151B1A-30F9-46C3-A759-6168D5896F5E}" dt="2022-04-20T06:54:41.255" v="1431" actId="20577"/>
          <ac:spMkLst>
            <pc:docMk/>
            <pc:sldMk cId="2887404131" sldId="284"/>
            <ac:spMk id="3" creationId="{0EB02D73-BD6A-4CB6-8EB9-5CDB8B68C1E6}"/>
          </ac:spMkLst>
        </pc:spChg>
        <pc:spChg chg="mod">
          <ac:chgData name="Simon Verelst" userId="56c4873c9a9026ae" providerId="LiveId" clId="{23151B1A-30F9-46C3-A759-6168D5896F5E}" dt="2022-04-20T06:54:53.897" v="1454" actId="20577"/>
          <ac:spMkLst>
            <pc:docMk/>
            <pc:sldMk cId="2887404131" sldId="284"/>
            <ac:spMk id="4" creationId="{9AD96DF8-D2B7-4FE2-8176-50132BA4F14D}"/>
          </ac:spMkLst>
        </pc:spChg>
      </pc:sldChg>
      <pc:sldChg chg="addSp modSp mod">
        <pc:chgData name="Simon Verelst" userId="56c4873c9a9026ae" providerId="LiveId" clId="{23151B1A-30F9-46C3-A759-6168D5896F5E}" dt="2022-04-20T10:45:50.562" v="1927" actId="14100"/>
        <pc:sldMkLst>
          <pc:docMk/>
          <pc:sldMk cId="1061630228" sldId="285"/>
        </pc:sldMkLst>
        <pc:spChg chg="mod">
          <ac:chgData name="Simon Verelst" userId="56c4873c9a9026ae" providerId="LiveId" clId="{23151B1A-30F9-46C3-A759-6168D5896F5E}" dt="2022-04-20T10:45:50.562" v="1927" actId="14100"/>
          <ac:spMkLst>
            <pc:docMk/>
            <pc:sldMk cId="1061630228" sldId="285"/>
            <ac:spMk id="3" creationId="{EC941CBB-8DC7-41E9-887B-B321D16F392C}"/>
          </ac:spMkLst>
        </pc:spChg>
        <pc:spChg chg="mod">
          <ac:chgData name="Simon Verelst" userId="56c4873c9a9026ae" providerId="LiveId" clId="{23151B1A-30F9-46C3-A759-6168D5896F5E}" dt="2022-04-20T10:45:40.902" v="1926" actId="14100"/>
          <ac:spMkLst>
            <pc:docMk/>
            <pc:sldMk cId="1061630228" sldId="285"/>
            <ac:spMk id="4" creationId="{B4F59D39-A870-418E-A68B-10AD4A75B180}"/>
          </ac:spMkLst>
        </pc:spChg>
        <pc:spChg chg="add mod">
          <ac:chgData name="Simon Verelst" userId="56c4873c9a9026ae" providerId="LiveId" clId="{23151B1A-30F9-46C3-A759-6168D5896F5E}" dt="2022-04-20T10:45:38.582" v="1925" actId="14100"/>
          <ac:spMkLst>
            <pc:docMk/>
            <pc:sldMk cId="1061630228" sldId="285"/>
            <ac:spMk id="9" creationId="{DC6BDFFF-7C4B-4911-AA53-1A954580D646}"/>
          </ac:spMkLst>
        </pc:spChg>
        <pc:picChg chg="mod">
          <ac:chgData name="Simon Verelst" userId="56c4873c9a9026ae" providerId="LiveId" clId="{23151B1A-30F9-46C3-A759-6168D5896F5E}" dt="2022-04-20T10:44:02.661" v="1784" actId="1076"/>
          <ac:picMkLst>
            <pc:docMk/>
            <pc:sldMk cId="1061630228" sldId="285"/>
            <ac:picMk id="6" creationId="{DABAF359-F026-6E94-2F66-A723BD4A955D}"/>
          </ac:picMkLst>
        </pc:picChg>
        <pc:picChg chg="add mod modCrop">
          <ac:chgData name="Simon Verelst" userId="56c4873c9a9026ae" providerId="LiveId" clId="{23151B1A-30F9-46C3-A759-6168D5896F5E}" dt="2022-04-20T10:02:38.742" v="1667" actId="1076"/>
          <ac:picMkLst>
            <pc:docMk/>
            <pc:sldMk cId="1061630228" sldId="285"/>
            <ac:picMk id="7" creationId="{2BA7FD52-124A-4A2E-898D-5A0A135459A9}"/>
          </ac:picMkLst>
        </pc:picChg>
        <pc:picChg chg="add mod">
          <ac:chgData name="Simon Verelst" userId="56c4873c9a9026ae" providerId="LiveId" clId="{23151B1A-30F9-46C3-A759-6168D5896F5E}" dt="2022-04-20T10:02:38.742" v="1667" actId="1076"/>
          <ac:picMkLst>
            <pc:docMk/>
            <pc:sldMk cId="1061630228" sldId="285"/>
            <ac:picMk id="8" creationId="{65633274-22F9-4ECE-A361-78EA83DF59FC}"/>
          </ac:picMkLst>
        </pc:picChg>
        <pc:picChg chg="add mod">
          <ac:chgData name="Simon Verelst" userId="56c4873c9a9026ae" providerId="LiveId" clId="{23151B1A-30F9-46C3-A759-6168D5896F5E}" dt="2022-04-20T10:06:47.711" v="1725" actId="1076"/>
          <ac:picMkLst>
            <pc:docMk/>
            <pc:sldMk cId="1061630228" sldId="285"/>
            <ac:picMk id="11" creationId="{6ECADCDB-78F1-4C4F-8A1F-38B8A2B71A01}"/>
          </ac:picMkLst>
        </pc:picChg>
        <pc:picChg chg="add mod">
          <ac:chgData name="Simon Verelst" userId="56c4873c9a9026ae" providerId="LiveId" clId="{23151B1A-30F9-46C3-A759-6168D5896F5E}" dt="2022-04-20T10:07:27.986" v="1729" actId="14100"/>
          <ac:picMkLst>
            <pc:docMk/>
            <pc:sldMk cId="1061630228" sldId="285"/>
            <ac:picMk id="13" creationId="{8258D531-2E9B-4D93-8047-FD7BF6C47CC8}"/>
          </ac:picMkLst>
        </pc:picChg>
        <pc:picChg chg="add mod">
          <ac:chgData name="Simon Verelst" userId="56c4873c9a9026ae" providerId="LiveId" clId="{23151B1A-30F9-46C3-A759-6168D5896F5E}" dt="2022-04-20T10:08:45.280" v="1734" actId="1076"/>
          <ac:picMkLst>
            <pc:docMk/>
            <pc:sldMk cId="1061630228" sldId="285"/>
            <ac:picMk id="15" creationId="{CC2950A6-0B96-4E5C-B491-A0C80C583690}"/>
          </ac:picMkLst>
        </pc:picChg>
      </pc:sldChg>
      <pc:sldChg chg="addSp delSp modSp mod">
        <pc:chgData name="Simon Verelst" userId="56c4873c9a9026ae" providerId="LiveId" clId="{23151B1A-30F9-46C3-A759-6168D5896F5E}" dt="2022-04-20T06:53:01.512" v="1336" actId="20577"/>
        <pc:sldMkLst>
          <pc:docMk/>
          <pc:sldMk cId="3404863254" sldId="288"/>
        </pc:sldMkLst>
        <pc:spChg chg="mod">
          <ac:chgData name="Simon Verelst" userId="56c4873c9a9026ae" providerId="LiveId" clId="{23151B1A-30F9-46C3-A759-6168D5896F5E}" dt="2022-04-20T06:52:08.185" v="1221" actId="21"/>
          <ac:spMkLst>
            <pc:docMk/>
            <pc:sldMk cId="3404863254" sldId="288"/>
            <ac:spMk id="3" creationId="{0EB02D73-BD6A-4CB6-8EB9-5CDB8B68C1E6}"/>
          </ac:spMkLst>
        </pc:spChg>
        <pc:spChg chg="mod">
          <ac:chgData name="Simon Verelst" userId="56c4873c9a9026ae" providerId="LiveId" clId="{23151B1A-30F9-46C3-A759-6168D5896F5E}" dt="2022-04-20T06:53:01.512" v="1336" actId="20577"/>
          <ac:spMkLst>
            <pc:docMk/>
            <pc:sldMk cId="3404863254" sldId="288"/>
            <ac:spMk id="4" creationId="{9AD96DF8-D2B7-4FE2-8176-50132BA4F14D}"/>
          </ac:spMkLst>
        </pc:spChg>
        <pc:spChg chg="add del">
          <ac:chgData name="Simon Verelst" userId="56c4873c9a9026ae" providerId="LiveId" clId="{23151B1A-30F9-46C3-A759-6168D5896F5E}" dt="2022-04-20T06:52:20.990" v="1225" actId="22"/>
          <ac:spMkLst>
            <pc:docMk/>
            <pc:sldMk cId="3404863254" sldId="288"/>
            <ac:spMk id="7" creationId="{FF0A2256-10C8-49A1-84E6-AA87378F27CE}"/>
          </ac:spMkLst>
        </pc:spChg>
      </pc:sldChg>
      <pc:sldChg chg="addSp delSp modSp mod">
        <pc:chgData name="Simon Verelst" userId="56c4873c9a9026ae" providerId="LiveId" clId="{23151B1A-30F9-46C3-A759-6168D5896F5E}" dt="2022-04-20T07:02:06.485" v="1653" actId="20577"/>
        <pc:sldMkLst>
          <pc:docMk/>
          <pc:sldMk cId="1028798965" sldId="290"/>
        </pc:sldMkLst>
        <pc:spChg chg="mod">
          <ac:chgData name="Simon Verelst" userId="56c4873c9a9026ae" providerId="LiveId" clId="{23151B1A-30F9-46C3-A759-6168D5896F5E}" dt="2022-04-20T07:00:38.749" v="1519" actId="20577"/>
          <ac:spMkLst>
            <pc:docMk/>
            <pc:sldMk cId="1028798965" sldId="290"/>
            <ac:spMk id="2" creationId="{F4968295-8256-4F21-9950-35A3F071FC90}"/>
          </ac:spMkLst>
        </pc:spChg>
        <pc:spChg chg="mod">
          <ac:chgData name="Simon Verelst" userId="56c4873c9a9026ae" providerId="LiveId" clId="{23151B1A-30F9-46C3-A759-6168D5896F5E}" dt="2022-04-20T07:02:06.485" v="1653" actId="20577"/>
          <ac:spMkLst>
            <pc:docMk/>
            <pc:sldMk cId="1028798965" sldId="290"/>
            <ac:spMk id="3" creationId="{64A6D72F-30A2-4EF2-AEC7-4DDA12058647}"/>
          </ac:spMkLst>
        </pc:spChg>
        <pc:spChg chg="add del mod">
          <ac:chgData name="Simon Verelst" userId="56c4873c9a9026ae" providerId="LiveId" clId="{23151B1A-30F9-46C3-A759-6168D5896F5E}" dt="2022-04-20T06:59:22.113" v="1463"/>
          <ac:spMkLst>
            <pc:docMk/>
            <pc:sldMk cId="1028798965" sldId="290"/>
            <ac:spMk id="10" creationId="{3AF2A6F5-9198-4A4F-BF2D-6CBA51FDEDE8}"/>
          </ac:spMkLst>
        </pc:spChg>
        <pc:spChg chg="add del mod">
          <ac:chgData name="Simon Verelst" userId="56c4873c9a9026ae" providerId="LiveId" clId="{23151B1A-30F9-46C3-A759-6168D5896F5E}" dt="2022-04-20T06:59:22.113" v="1463"/>
          <ac:spMkLst>
            <pc:docMk/>
            <pc:sldMk cId="1028798965" sldId="290"/>
            <ac:spMk id="11" creationId="{F3F82426-36A7-49EE-B115-E0FD3868418F}"/>
          </ac:spMkLst>
        </pc:spChg>
        <pc:spChg chg="add del mod">
          <ac:chgData name="Simon Verelst" userId="56c4873c9a9026ae" providerId="LiveId" clId="{23151B1A-30F9-46C3-A759-6168D5896F5E}" dt="2022-04-20T06:59:22.113" v="1463"/>
          <ac:spMkLst>
            <pc:docMk/>
            <pc:sldMk cId="1028798965" sldId="290"/>
            <ac:spMk id="12" creationId="{1F56C889-C3C5-4D72-A371-2E5FBA7B30B1}"/>
          </ac:spMkLst>
        </pc:spChg>
        <pc:spChg chg="add del mod">
          <ac:chgData name="Simon Verelst" userId="56c4873c9a9026ae" providerId="LiveId" clId="{23151B1A-30F9-46C3-A759-6168D5896F5E}" dt="2022-04-20T06:59:22.113" v="1463"/>
          <ac:spMkLst>
            <pc:docMk/>
            <pc:sldMk cId="1028798965" sldId="290"/>
            <ac:spMk id="13" creationId="{080768DA-5B96-4F55-92EE-D0E12A672732}"/>
          </ac:spMkLst>
        </pc:spChg>
        <pc:spChg chg="add del mod">
          <ac:chgData name="Simon Verelst" userId="56c4873c9a9026ae" providerId="LiveId" clId="{23151B1A-30F9-46C3-A759-6168D5896F5E}" dt="2022-04-20T06:59:22.113" v="1463"/>
          <ac:spMkLst>
            <pc:docMk/>
            <pc:sldMk cId="1028798965" sldId="290"/>
            <ac:spMk id="14" creationId="{E8E9D27A-D728-488D-AA80-809E77873B58}"/>
          </ac:spMkLst>
        </pc:spChg>
        <pc:spChg chg="add del mod">
          <ac:chgData name="Simon Verelst" userId="56c4873c9a9026ae" providerId="LiveId" clId="{23151B1A-30F9-46C3-A759-6168D5896F5E}" dt="2022-04-20T06:59:22.113" v="1463"/>
          <ac:spMkLst>
            <pc:docMk/>
            <pc:sldMk cId="1028798965" sldId="290"/>
            <ac:spMk id="15" creationId="{30687A40-6252-4DFC-90A2-E419F4382339}"/>
          </ac:spMkLst>
        </pc:spChg>
        <pc:spChg chg="add mod">
          <ac:chgData name="Simon Verelst" userId="56c4873c9a9026ae" providerId="LiveId" clId="{23151B1A-30F9-46C3-A759-6168D5896F5E}" dt="2022-04-20T06:59:37.266" v="1464"/>
          <ac:spMkLst>
            <pc:docMk/>
            <pc:sldMk cId="1028798965" sldId="290"/>
            <ac:spMk id="17" creationId="{47149D49-8CD4-4BCC-BE6B-F38459F33966}"/>
          </ac:spMkLst>
        </pc:spChg>
        <pc:spChg chg="add mod">
          <ac:chgData name="Simon Verelst" userId="56c4873c9a9026ae" providerId="LiveId" clId="{23151B1A-30F9-46C3-A759-6168D5896F5E}" dt="2022-04-20T06:59:37.266" v="1464"/>
          <ac:spMkLst>
            <pc:docMk/>
            <pc:sldMk cId="1028798965" sldId="290"/>
            <ac:spMk id="18" creationId="{7D711D7C-9668-417B-AE73-B4ED70D72D64}"/>
          </ac:spMkLst>
        </pc:spChg>
        <pc:spChg chg="add mod">
          <ac:chgData name="Simon Verelst" userId="56c4873c9a9026ae" providerId="LiveId" clId="{23151B1A-30F9-46C3-A759-6168D5896F5E}" dt="2022-04-20T06:59:37.266" v="1464"/>
          <ac:spMkLst>
            <pc:docMk/>
            <pc:sldMk cId="1028798965" sldId="290"/>
            <ac:spMk id="19" creationId="{06C5A52C-E6F3-450F-B74F-07F67B75B214}"/>
          </ac:spMkLst>
        </pc:spChg>
        <pc:spChg chg="add mod">
          <ac:chgData name="Simon Verelst" userId="56c4873c9a9026ae" providerId="LiveId" clId="{23151B1A-30F9-46C3-A759-6168D5896F5E}" dt="2022-04-20T06:59:37.266" v="1464"/>
          <ac:spMkLst>
            <pc:docMk/>
            <pc:sldMk cId="1028798965" sldId="290"/>
            <ac:spMk id="20" creationId="{E3EBC348-AF25-4413-A7C3-32F85FDAE011}"/>
          </ac:spMkLst>
        </pc:spChg>
        <pc:spChg chg="add mod">
          <ac:chgData name="Simon Verelst" userId="56c4873c9a9026ae" providerId="LiveId" clId="{23151B1A-30F9-46C3-A759-6168D5896F5E}" dt="2022-04-20T06:59:37.266" v="1464"/>
          <ac:spMkLst>
            <pc:docMk/>
            <pc:sldMk cId="1028798965" sldId="290"/>
            <ac:spMk id="21" creationId="{7ACEF73E-B760-41A4-970E-329D1EFCE50A}"/>
          </ac:spMkLst>
        </pc:spChg>
        <pc:spChg chg="add mod">
          <ac:chgData name="Simon Verelst" userId="56c4873c9a9026ae" providerId="LiveId" clId="{23151B1A-30F9-46C3-A759-6168D5896F5E}" dt="2022-04-20T06:59:37.266" v="1464"/>
          <ac:spMkLst>
            <pc:docMk/>
            <pc:sldMk cId="1028798965" sldId="290"/>
            <ac:spMk id="22" creationId="{73D226FC-7474-4213-A498-930F4BFE3123}"/>
          </ac:spMkLst>
        </pc:spChg>
        <pc:picChg chg="add del mod">
          <ac:chgData name="Simon Verelst" userId="56c4873c9a9026ae" providerId="LiveId" clId="{23151B1A-30F9-46C3-A759-6168D5896F5E}" dt="2022-04-20T06:59:22.113" v="1463"/>
          <ac:picMkLst>
            <pc:docMk/>
            <pc:sldMk cId="1028798965" sldId="290"/>
            <ac:picMk id="16" creationId="{E86CE083-B4D2-42A7-8F11-F6156C5306CA}"/>
          </ac:picMkLst>
        </pc:picChg>
        <pc:picChg chg="add mod">
          <ac:chgData name="Simon Verelst" userId="56c4873c9a9026ae" providerId="LiveId" clId="{23151B1A-30F9-46C3-A759-6168D5896F5E}" dt="2022-04-20T06:59:37.266" v="1464"/>
          <ac:picMkLst>
            <pc:docMk/>
            <pc:sldMk cId="1028798965" sldId="290"/>
            <ac:picMk id="23" creationId="{0EDF57D6-EBBD-4CA7-936B-A75A0A21D7CF}"/>
          </ac:picMkLst>
        </pc:picChg>
        <pc:picChg chg="add del">
          <ac:chgData name="Simon Verelst" userId="56c4873c9a9026ae" providerId="LiveId" clId="{23151B1A-30F9-46C3-A759-6168D5896F5E}" dt="2022-04-20T06:57:50.939" v="1456"/>
          <ac:picMkLst>
            <pc:docMk/>
            <pc:sldMk cId="1028798965" sldId="290"/>
            <ac:picMk id="1026" creationId="{5F4B6EE5-92BA-4220-B9A3-BD5AE9FD6930}"/>
          </ac:picMkLst>
        </pc:picChg>
        <pc:picChg chg="add">
          <ac:chgData name="Simon Verelst" userId="56c4873c9a9026ae" providerId="LiveId" clId="{23151B1A-30F9-46C3-A759-6168D5896F5E}" dt="2022-04-20T06:57:52.616" v="1457"/>
          <ac:picMkLst>
            <pc:docMk/>
            <pc:sldMk cId="1028798965" sldId="290"/>
            <ac:picMk id="1028" creationId="{833C48E7-FCEB-4A12-A9E5-8242555ED6D4}"/>
          </ac:picMkLst>
        </pc:picChg>
        <pc:picChg chg="add del mod">
          <ac:chgData name="Simon Verelst" userId="56c4873c9a9026ae" providerId="LiveId" clId="{23151B1A-30F9-46C3-A759-6168D5896F5E}" dt="2022-04-20T06:58:03.424" v="1459"/>
          <ac:picMkLst>
            <pc:docMk/>
            <pc:sldMk cId="1028798965" sldId="290"/>
            <ac:picMk id="1030" creationId="{250C5EF8-5CFE-4770-906D-EE20C5A7E9F9}"/>
          </ac:picMkLst>
        </pc:picChg>
        <pc:picChg chg="add del mod">
          <ac:chgData name="Simon Verelst" userId="56c4873c9a9026ae" providerId="LiveId" clId="{23151B1A-30F9-46C3-A759-6168D5896F5E}" dt="2022-04-20T06:58:46.555" v="1461"/>
          <ac:picMkLst>
            <pc:docMk/>
            <pc:sldMk cId="1028798965" sldId="290"/>
            <ac:picMk id="1032" creationId="{C52102EB-F04F-419A-B250-D29AB628E2C1}"/>
          </ac:picMkLst>
        </pc:picChg>
      </pc:sldChg>
      <pc:sldChg chg="modSp mod ord">
        <pc:chgData name="Simon Verelst" userId="56c4873c9a9026ae" providerId="LiveId" clId="{23151B1A-30F9-46C3-A759-6168D5896F5E}" dt="2022-04-20T06:50:38.487" v="1123" actId="1076"/>
        <pc:sldMkLst>
          <pc:docMk/>
          <pc:sldMk cId="3939174860" sldId="291"/>
        </pc:sldMkLst>
        <pc:picChg chg="mod">
          <ac:chgData name="Simon Verelst" userId="56c4873c9a9026ae" providerId="LiveId" clId="{23151B1A-30F9-46C3-A759-6168D5896F5E}" dt="2022-04-20T06:50:38.487" v="1123" actId="1076"/>
          <ac:picMkLst>
            <pc:docMk/>
            <pc:sldMk cId="3939174860" sldId="291"/>
            <ac:picMk id="6" creationId="{B8BFB12D-1682-40F1-BF54-52CF6009579D}"/>
          </ac:picMkLst>
        </pc:picChg>
      </pc:sldChg>
      <pc:sldChg chg="modSp mod">
        <pc:chgData name="Simon Verelst" userId="56c4873c9a9026ae" providerId="LiveId" clId="{23151B1A-30F9-46C3-A759-6168D5896F5E}" dt="2022-04-19T18:29:57.644" v="966" actId="20577"/>
        <pc:sldMkLst>
          <pc:docMk/>
          <pc:sldMk cId="1040931225" sldId="293"/>
        </pc:sldMkLst>
        <pc:spChg chg="mod">
          <ac:chgData name="Simon Verelst" userId="56c4873c9a9026ae" providerId="LiveId" clId="{23151B1A-30F9-46C3-A759-6168D5896F5E}" dt="2022-04-19T18:29:57.644" v="966" actId="20577"/>
          <ac:spMkLst>
            <pc:docMk/>
            <pc:sldMk cId="1040931225" sldId="293"/>
            <ac:spMk id="3" creationId="{882EB6FB-D306-4CDE-B09F-7BA009DFE380}"/>
          </ac:spMkLst>
        </pc:spChg>
      </pc:sldChg>
      <pc:sldChg chg="ord">
        <pc:chgData name="Simon Verelst" userId="56c4873c9a9026ae" providerId="LiveId" clId="{23151B1A-30F9-46C3-A759-6168D5896F5E}" dt="2022-04-19T18:13:42.938" v="934"/>
        <pc:sldMkLst>
          <pc:docMk/>
          <pc:sldMk cId="2201579001" sldId="296"/>
        </pc:sldMkLst>
      </pc:sldChg>
      <pc:sldChg chg="modSp mod">
        <pc:chgData name="Simon Verelst" userId="56c4873c9a9026ae" providerId="LiveId" clId="{23151B1A-30F9-46C3-A759-6168D5896F5E}" dt="2022-04-19T18:30:36.936" v="999" actId="20577"/>
        <pc:sldMkLst>
          <pc:docMk/>
          <pc:sldMk cId="748133036" sldId="297"/>
        </pc:sldMkLst>
        <pc:spChg chg="mod">
          <ac:chgData name="Simon Verelst" userId="56c4873c9a9026ae" providerId="LiveId" clId="{23151B1A-30F9-46C3-A759-6168D5896F5E}" dt="2022-04-19T18:30:36.936" v="999" actId="20577"/>
          <ac:spMkLst>
            <pc:docMk/>
            <pc:sldMk cId="748133036" sldId="297"/>
            <ac:spMk id="4" creationId="{30A66E6A-799E-4DD8-9912-16F8F2472DDD}"/>
          </ac:spMkLst>
        </pc:spChg>
      </pc:sldChg>
      <pc:sldChg chg="modSp add mod">
        <pc:chgData name="Simon Verelst" userId="56c4873c9a9026ae" providerId="LiveId" clId="{23151B1A-30F9-46C3-A759-6168D5896F5E}" dt="2022-04-19T13:22:36.546" v="45" actId="1076"/>
        <pc:sldMkLst>
          <pc:docMk/>
          <pc:sldMk cId="2308697587" sldId="299"/>
        </pc:sldMkLst>
        <pc:picChg chg="mod">
          <ac:chgData name="Simon Verelst" userId="56c4873c9a9026ae" providerId="LiveId" clId="{23151B1A-30F9-46C3-A759-6168D5896F5E}" dt="2022-04-19T13:22:36.546" v="45" actId="1076"/>
          <ac:picMkLst>
            <pc:docMk/>
            <pc:sldMk cId="2308697587" sldId="299"/>
            <ac:picMk id="5" creationId="{9C24539F-F1EF-4ADB-AFC3-C543972686E3}"/>
          </ac:picMkLst>
        </pc:picChg>
      </pc:sldChg>
      <pc:sldChg chg="addSp delSp modSp new mod modClrScheme chgLayout modNotesTx">
        <pc:chgData name="Simon Verelst" userId="56c4873c9a9026ae" providerId="LiveId" clId="{23151B1A-30F9-46C3-A759-6168D5896F5E}" dt="2022-04-19T13:29:06.613" v="707" actId="20577"/>
        <pc:sldMkLst>
          <pc:docMk/>
          <pc:sldMk cId="2586138875" sldId="300"/>
        </pc:sldMkLst>
        <pc:spChg chg="mod ord">
          <ac:chgData name="Simon Verelst" userId="56c4873c9a9026ae" providerId="LiveId" clId="{23151B1A-30F9-46C3-A759-6168D5896F5E}" dt="2022-04-19T13:17:01.494" v="4" actId="700"/>
          <ac:spMkLst>
            <pc:docMk/>
            <pc:sldMk cId="2586138875" sldId="300"/>
            <ac:spMk id="2" creationId="{2E0CD090-E223-4363-B556-58C70BD7BEE9}"/>
          </ac:spMkLst>
        </pc:spChg>
        <pc:spChg chg="add mod ord">
          <ac:chgData name="Simon Verelst" userId="56c4873c9a9026ae" providerId="LiveId" clId="{23151B1A-30F9-46C3-A759-6168D5896F5E}" dt="2022-04-19T13:17:01.494" v="4" actId="700"/>
          <ac:spMkLst>
            <pc:docMk/>
            <pc:sldMk cId="2586138875" sldId="300"/>
            <ac:spMk id="3" creationId="{BC05AFC9-17C2-4D12-BAB0-2FE05AA0EDD3}"/>
          </ac:spMkLst>
        </pc:spChg>
        <pc:spChg chg="add del mod">
          <ac:chgData name="Simon Verelst" userId="56c4873c9a9026ae" providerId="LiveId" clId="{23151B1A-30F9-46C3-A759-6168D5896F5E}" dt="2022-04-19T13:21:17.040" v="36"/>
          <ac:spMkLst>
            <pc:docMk/>
            <pc:sldMk cId="2586138875" sldId="300"/>
            <ac:spMk id="5" creationId="{CBA99C04-F13C-4E79-997E-74AC943404C5}"/>
          </ac:spMkLst>
        </pc:spChg>
        <pc:spChg chg="add mod">
          <ac:chgData name="Simon Verelst" userId="56c4873c9a9026ae" providerId="LiveId" clId="{23151B1A-30F9-46C3-A759-6168D5896F5E}" dt="2022-04-19T13:23:04.581" v="46" actId="1076"/>
          <ac:spMkLst>
            <pc:docMk/>
            <pc:sldMk cId="2586138875" sldId="300"/>
            <ac:spMk id="9" creationId="{121A9368-19C8-41F9-87CB-10DC452BD712}"/>
          </ac:spMkLst>
        </pc:spChg>
        <pc:grpChg chg="add del mod">
          <ac:chgData name="Simon Verelst" userId="56c4873c9a9026ae" providerId="LiveId" clId="{23151B1A-30F9-46C3-A759-6168D5896F5E}" dt="2022-04-19T13:21:11.450" v="35" actId="164"/>
          <ac:grpSpMkLst>
            <pc:docMk/>
            <pc:sldMk cId="2586138875" sldId="300"/>
            <ac:grpSpMk id="6" creationId="{F8C6B670-7C30-430F-BC8E-5F7D13649E34}"/>
          </ac:grpSpMkLst>
        </pc:grpChg>
        <pc:picChg chg="add del mod">
          <ac:chgData name="Simon Verelst" userId="56c4873c9a9026ae" providerId="LiveId" clId="{23151B1A-30F9-46C3-A759-6168D5896F5E}" dt="2022-04-19T13:21:17.040" v="36"/>
          <ac:picMkLst>
            <pc:docMk/>
            <pc:sldMk cId="2586138875" sldId="300"/>
            <ac:picMk id="4" creationId="{EEE52A87-F498-432B-9129-E7D98CF04A00}"/>
          </ac:picMkLst>
        </pc:picChg>
        <pc:picChg chg="add del">
          <ac:chgData name="Simon Verelst" userId="56c4873c9a9026ae" providerId="LiveId" clId="{23151B1A-30F9-46C3-A759-6168D5896F5E}" dt="2022-04-19T13:21:03.070" v="34"/>
          <ac:picMkLst>
            <pc:docMk/>
            <pc:sldMk cId="2586138875" sldId="300"/>
            <ac:picMk id="7" creationId="{C3CBEE0E-507E-4F61-9DEE-7A944DF50B0A}"/>
          </ac:picMkLst>
        </pc:picChg>
        <pc:picChg chg="add mod modCrop">
          <ac:chgData name="Simon Verelst" userId="56c4873c9a9026ae" providerId="LiveId" clId="{23151B1A-30F9-46C3-A759-6168D5896F5E}" dt="2022-04-19T13:23:04.581" v="46" actId="1076"/>
          <ac:picMkLst>
            <pc:docMk/>
            <pc:sldMk cId="2586138875" sldId="300"/>
            <ac:picMk id="8" creationId="{3B0493E8-D8A6-423B-9490-1D85AD7084E9}"/>
          </ac:picMkLst>
        </pc:picChg>
        <pc:picChg chg="add mod ord modCrop">
          <ac:chgData name="Simon Verelst" userId="56c4873c9a9026ae" providerId="LiveId" clId="{23151B1A-30F9-46C3-A759-6168D5896F5E}" dt="2022-04-19T13:24:03.330" v="55" actId="1076"/>
          <ac:picMkLst>
            <pc:docMk/>
            <pc:sldMk cId="2586138875" sldId="300"/>
            <ac:picMk id="10" creationId="{2D4BAF04-0C0B-49FA-AA23-D5EBDA5C2CFC}"/>
          </ac:picMkLst>
        </pc:picChg>
      </pc:sldChg>
      <pc:sldChg chg="addSp modSp new mod modNotesTx">
        <pc:chgData name="Simon Verelst" userId="56c4873c9a9026ae" providerId="LiveId" clId="{23151B1A-30F9-46C3-A759-6168D5896F5E}" dt="2022-04-19T18:12:43.121" v="930" actId="313"/>
        <pc:sldMkLst>
          <pc:docMk/>
          <pc:sldMk cId="2836524002" sldId="301"/>
        </pc:sldMkLst>
        <pc:spChg chg="mod">
          <ac:chgData name="Simon Verelst" userId="56c4873c9a9026ae" providerId="LiveId" clId="{23151B1A-30F9-46C3-A759-6168D5896F5E}" dt="2022-04-19T15:09:49.215" v="827" actId="20577"/>
          <ac:spMkLst>
            <pc:docMk/>
            <pc:sldMk cId="2836524002" sldId="301"/>
            <ac:spMk id="2" creationId="{1FC200B6-7E97-4C08-BAFB-7A5E60EE89F6}"/>
          </ac:spMkLst>
        </pc:spChg>
        <pc:spChg chg="add mod">
          <ac:chgData name="Simon Verelst" userId="56c4873c9a9026ae" providerId="LiveId" clId="{23151B1A-30F9-46C3-A759-6168D5896F5E}" dt="2022-04-19T18:12:06.077" v="875" actId="20577"/>
          <ac:spMkLst>
            <pc:docMk/>
            <pc:sldMk cId="2836524002" sldId="301"/>
            <ac:spMk id="7" creationId="{F0B011D7-3586-4B0A-AD50-404902473287}"/>
          </ac:spMkLst>
        </pc:spChg>
        <pc:picChg chg="add mod">
          <ac:chgData name="Simon Verelst" userId="56c4873c9a9026ae" providerId="LiveId" clId="{23151B1A-30F9-46C3-A759-6168D5896F5E}" dt="2022-04-19T18:11:51.156" v="873" actId="14100"/>
          <ac:picMkLst>
            <pc:docMk/>
            <pc:sldMk cId="2836524002" sldId="301"/>
            <ac:picMk id="8" creationId="{95274F78-8D99-4407-8625-1095A0E9000B}"/>
          </ac:picMkLst>
        </pc:picChg>
        <pc:picChg chg="add mod">
          <ac:chgData name="Simon Verelst" userId="56c4873c9a9026ae" providerId="LiveId" clId="{23151B1A-30F9-46C3-A759-6168D5896F5E}" dt="2022-04-19T15:24:22.125" v="869" actId="14100"/>
          <ac:picMkLst>
            <pc:docMk/>
            <pc:sldMk cId="2836524002" sldId="301"/>
            <ac:picMk id="9" creationId="{FFD5F363-B15A-4B10-A01F-F3F9C1845270}"/>
          </ac:picMkLst>
        </pc:picChg>
      </pc:sldChg>
      <pc:sldChg chg="addSp delSp modSp new mod">
        <pc:chgData name="Simon Verelst" userId="56c4873c9a9026ae" providerId="LiveId" clId="{23151B1A-30F9-46C3-A759-6168D5896F5E}" dt="2022-04-20T10:37:19.592" v="1782" actId="14100"/>
        <pc:sldMkLst>
          <pc:docMk/>
          <pc:sldMk cId="4089596397" sldId="302"/>
        </pc:sldMkLst>
        <pc:spChg chg="mod">
          <ac:chgData name="Simon Verelst" userId="56c4873c9a9026ae" providerId="LiveId" clId="{23151B1A-30F9-46C3-A759-6168D5896F5E}" dt="2022-04-20T10:37:19.592" v="1782" actId="14100"/>
          <ac:spMkLst>
            <pc:docMk/>
            <pc:sldMk cId="4089596397" sldId="302"/>
            <ac:spMk id="2" creationId="{4D8D5EAC-C0AC-4017-8019-B2A623827A52}"/>
          </ac:spMkLst>
        </pc:spChg>
        <pc:spChg chg="mod">
          <ac:chgData name="Simon Verelst" userId="56c4873c9a9026ae" providerId="LiveId" clId="{23151B1A-30F9-46C3-A759-6168D5896F5E}" dt="2022-04-20T10:34:45.623" v="1736"/>
          <ac:spMkLst>
            <pc:docMk/>
            <pc:sldMk cId="4089596397" sldId="302"/>
            <ac:spMk id="3" creationId="{C0A02A8C-5ABC-4D1C-98D7-D86BA08C53F4}"/>
          </ac:spMkLst>
        </pc:spChg>
        <pc:picChg chg="add del mod">
          <ac:chgData name="Simon Verelst" userId="56c4873c9a9026ae" providerId="LiveId" clId="{23151B1A-30F9-46C3-A759-6168D5896F5E}" dt="2022-04-20T10:37:10.420" v="1779" actId="21"/>
          <ac:picMkLst>
            <pc:docMk/>
            <pc:sldMk cId="4089596397" sldId="302"/>
            <ac:picMk id="7" creationId="{DFFC9CF5-F580-41E7-8FB2-BC4DC3E9FF10}"/>
          </ac:picMkLst>
        </pc:picChg>
        <pc:picChg chg="add mod">
          <ac:chgData name="Simon Verelst" userId="56c4873c9a9026ae" providerId="LiveId" clId="{23151B1A-30F9-46C3-A759-6168D5896F5E}" dt="2022-04-20T10:37:15.212" v="1781" actId="1076"/>
          <ac:picMkLst>
            <pc:docMk/>
            <pc:sldMk cId="4089596397" sldId="302"/>
            <ac:picMk id="8" creationId="{9089803D-D46A-45B4-9B85-01240EBD44DB}"/>
          </ac:picMkLst>
        </pc:picChg>
      </pc:sldChg>
      <pc:sldChg chg="new">
        <pc:chgData name="Simon Verelst" userId="56c4873c9a9026ae" providerId="LiveId" clId="{23151B1A-30F9-46C3-A759-6168D5896F5E}" dt="2022-04-20T10:37:23.852" v="1783" actId="680"/>
        <pc:sldMkLst>
          <pc:docMk/>
          <pc:sldMk cId="303473724" sldId="303"/>
        </pc:sldMkLst>
      </pc:sldChg>
      <pc:sldChg chg="new del">
        <pc:chgData name="Simon Verelst" userId="56c4873c9a9026ae" providerId="LiveId" clId="{23151B1A-30F9-46C3-A759-6168D5896F5E}" dt="2022-04-20T10:47:43.563" v="1929" actId="47"/>
        <pc:sldMkLst>
          <pc:docMk/>
          <pc:sldMk cId="260096013" sldId="304"/>
        </pc:sldMkLst>
      </pc:sldChg>
      <pc:sldChg chg="addSp modSp add mod">
        <pc:chgData name="Simon Verelst" userId="56c4873c9a9026ae" providerId="LiveId" clId="{23151B1A-30F9-46C3-A759-6168D5896F5E}" dt="2022-04-20T10:54:01.572" v="2136" actId="14100"/>
        <pc:sldMkLst>
          <pc:docMk/>
          <pc:sldMk cId="1371583058" sldId="304"/>
        </pc:sldMkLst>
        <pc:spChg chg="mod">
          <ac:chgData name="Simon Verelst" userId="56c4873c9a9026ae" providerId="LiveId" clId="{23151B1A-30F9-46C3-A759-6168D5896F5E}" dt="2022-04-20T10:52:49.525" v="2124" actId="14100"/>
          <ac:spMkLst>
            <pc:docMk/>
            <pc:sldMk cId="1371583058" sldId="304"/>
            <ac:spMk id="4" creationId="{94E68D20-0461-4648-B28E-200A2C24869E}"/>
          </ac:spMkLst>
        </pc:spChg>
        <pc:spChg chg="add mod">
          <ac:chgData name="Simon Verelst" userId="56c4873c9a9026ae" providerId="LiveId" clId="{23151B1A-30F9-46C3-A759-6168D5896F5E}" dt="2022-04-20T10:53:36.442" v="2133" actId="14100"/>
          <ac:spMkLst>
            <pc:docMk/>
            <pc:sldMk cId="1371583058" sldId="304"/>
            <ac:spMk id="6" creationId="{8AA07AB8-DF72-425C-BD3E-7925EE1C29FE}"/>
          </ac:spMkLst>
        </pc:spChg>
        <pc:spChg chg="add mod ord">
          <ac:chgData name="Simon Verelst" userId="56c4873c9a9026ae" providerId="LiveId" clId="{23151B1A-30F9-46C3-A759-6168D5896F5E}" dt="2022-04-20T10:54:01.572" v="2136" actId="14100"/>
          <ac:spMkLst>
            <pc:docMk/>
            <pc:sldMk cId="1371583058" sldId="304"/>
            <ac:spMk id="7" creationId="{7FBB3B2F-5EDB-41C4-9DC8-53C6EBEA74EA}"/>
          </ac:spMkLst>
        </pc:spChg>
      </pc:sldChg>
    </pc:docChg>
  </pc:docChgLst>
  <pc:docChgLst>
    <pc:chgData name="Simon Verelst" userId="56c4873c9a9026ae" providerId="Windows Live" clId="Web-{7A6BC96D-41FE-4365-863C-991BA4038B67}"/>
    <pc:docChg chg="modSld">
      <pc:chgData name="Simon Verelst" userId="56c4873c9a9026ae" providerId="Windows Live" clId="Web-{7A6BC96D-41FE-4365-863C-991BA4038B67}" dt="2022-04-27T08:02:58.172" v="1"/>
      <pc:docMkLst>
        <pc:docMk/>
      </pc:docMkLst>
      <pc:sldChg chg="mod modShow">
        <pc:chgData name="Simon Verelst" userId="56c4873c9a9026ae" providerId="Windows Live" clId="Web-{7A6BC96D-41FE-4365-863C-991BA4038B67}" dt="2022-04-27T08:02:58.172" v="1"/>
        <pc:sldMkLst>
          <pc:docMk/>
          <pc:sldMk cId="1619695879" sldId="280"/>
        </pc:sldMkLst>
      </pc:sldChg>
      <pc:sldChg chg="modSp">
        <pc:chgData name="Simon Verelst" userId="56c4873c9a9026ae" providerId="Windows Live" clId="Web-{7A6BC96D-41FE-4365-863C-991BA4038B67}" dt="2022-04-27T08:00:11.089" v="0" actId="20577"/>
        <pc:sldMkLst>
          <pc:docMk/>
          <pc:sldMk cId="3939174860" sldId="291"/>
        </pc:sldMkLst>
        <pc:spChg chg="mod">
          <ac:chgData name="Simon Verelst" userId="56c4873c9a9026ae" providerId="Windows Live" clId="Web-{7A6BC96D-41FE-4365-863C-991BA4038B67}" dt="2022-04-27T08:00:11.089" v="0" actId="20577"/>
          <ac:spMkLst>
            <pc:docMk/>
            <pc:sldMk cId="3939174860" sldId="291"/>
            <ac:spMk id="2" creationId="{FE684DF1-AB8A-4464-8A7C-BCA78C424FC4}"/>
          </ac:spMkLst>
        </pc:spChg>
      </pc:sldChg>
    </pc:docChg>
  </pc:docChgLst>
  <pc:docChgLst>
    <pc:chgData name="Simon Verelst" userId="56c4873c9a9026ae" providerId="Windows Live" clId="Web-{B76BA4CE-3861-463F-A469-43B753517E0C}"/>
    <pc:docChg chg="addSld modSld sldOrd">
      <pc:chgData name="Simon Verelst" userId="56c4873c9a9026ae" providerId="Windows Live" clId="Web-{B76BA4CE-3861-463F-A469-43B753517E0C}" dt="2022-04-28T04:34:58.171" v="21"/>
      <pc:docMkLst>
        <pc:docMk/>
      </pc:docMkLst>
      <pc:sldChg chg="addSp modSp new mod ord modClrScheme addAnim modAnim chgLayout">
        <pc:chgData name="Simon Verelst" userId="56c4873c9a9026ae" providerId="Windows Live" clId="Web-{B76BA4CE-3861-463F-A469-43B753517E0C}" dt="2022-04-28T04:34:58.171" v="21"/>
        <pc:sldMkLst>
          <pc:docMk/>
          <pc:sldMk cId="882924882" sldId="311"/>
        </pc:sldMkLst>
        <pc:spChg chg="mod ord">
          <ac:chgData name="Simon Verelst" userId="56c4873c9a9026ae" providerId="Windows Live" clId="Web-{B76BA4CE-3861-463F-A469-43B753517E0C}" dt="2022-04-28T04:32:45.370" v="9" actId="20577"/>
          <ac:spMkLst>
            <pc:docMk/>
            <pc:sldMk cId="882924882" sldId="311"/>
            <ac:spMk id="2" creationId="{5D79F06B-F720-E096-1977-2BD5FC96CA58}"/>
          </ac:spMkLst>
        </pc:spChg>
        <pc:spChg chg="add mod ord">
          <ac:chgData name="Simon Verelst" userId="56c4873c9a9026ae" providerId="Windows Live" clId="Web-{B76BA4CE-3861-463F-A469-43B753517E0C}" dt="2022-04-28T04:28:25.869" v="1"/>
          <ac:spMkLst>
            <pc:docMk/>
            <pc:sldMk cId="882924882" sldId="311"/>
            <ac:spMk id="3" creationId="{2CA02E27-F8BC-CC0A-F44D-0A4761658CBA}"/>
          </ac:spMkLst>
        </pc:spChg>
        <pc:spChg chg="add mod ord">
          <ac:chgData name="Simon Verelst" userId="56c4873c9a9026ae" providerId="Windows Live" clId="Web-{B76BA4CE-3861-463F-A469-43B753517E0C}" dt="2022-04-28T04:28:25.869" v="1"/>
          <ac:spMkLst>
            <pc:docMk/>
            <pc:sldMk cId="882924882" sldId="311"/>
            <ac:spMk id="4" creationId="{AFCC28EA-884E-866E-1B89-EA3EC1D70085}"/>
          </ac:spMkLst>
        </pc:spChg>
        <pc:spChg chg="add mod ord">
          <ac:chgData name="Simon Verelst" userId="56c4873c9a9026ae" providerId="Windows Live" clId="Web-{B76BA4CE-3861-463F-A469-43B753517E0C}" dt="2022-04-28T04:28:25.869" v="1"/>
          <ac:spMkLst>
            <pc:docMk/>
            <pc:sldMk cId="882924882" sldId="311"/>
            <ac:spMk id="5" creationId="{FE0B93D0-A95A-78B8-50D0-B3E67E4C4080}"/>
          </ac:spMkLst>
        </pc:spChg>
        <pc:spChg chg="add mod">
          <ac:chgData name="Simon Verelst" userId="56c4873c9a9026ae" providerId="Windows Live" clId="Web-{B76BA4CE-3861-463F-A469-43B753517E0C}" dt="2022-04-28T04:34:20.873" v="17" actId="1076"/>
          <ac:spMkLst>
            <pc:docMk/>
            <pc:sldMk cId="882924882" sldId="311"/>
            <ac:spMk id="8" creationId="{B7F92EA9-BD15-C7B7-0A6D-968DAC6A34EA}"/>
          </ac:spMkLst>
        </pc:spChg>
        <pc:picChg chg="add mod">
          <ac:chgData name="Simon Verelst" userId="56c4873c9a9026ae" providerId="Windows Live" clId="Web-{B76BA4CE-3861-463F-A469-43B753517E0C}" dt="2022-04-28T04:28:53.417" v="6" actId="1076"/>
          <ac:picMkLst>
            <pc:docMk/>
            <pc:sldMk cId="882924882" sldId="311"/>
            <ac:picMk id="6" creationId="{A560D676-B0F5-31AB-9E24-7A1638E8A2FD}"/>
          </ac:picMkLst>
        </pc:picChg>
        <pc:picChg chg="add mod">
          <ac:chgData name="Simon Verelst" userId="56c4873c9a9026ae" providerId="Windows Live" clId="Web-{B76BA4CE-3861-463F-A469-43B753517E0C}" dt="2022-04-28T04:32:55.995" v="12" actId="14100"/>
          <ac:picMkLst>
            <pc:docMk/>
            <pc:sldMk cId="882924882" sldId="311"/>
            <ac:picMk id="7" creationId="{005BA46D-C03C-C7FA-938E-52900D04D706}"/>
          </ac:picMkLst>
        </pc:picChg>
      </pc:sldChg>
    </pc:docChg>
  </pc:docChgLst>
  <pc:docChgLst>
    <pc:chgData name="Simon Verelst" userId="56c4873c9a9026ae" providerId="LiveId" clId="{E764784A-C3A3-4D12-A111-CBC6CE43A4D0}"/>
    <pc:docChg chg="custSel addSld modSld">
      <pc:chgData name="Simon Verelst" userId="56c4873c9a9026ae" providerId="LiveId" clId="{E764784A-C3A3-4D12-A111-CBC6CE43A4D0}" dt="2022-04-12T07:24:09.975" v="251" actId="14100"/>
      <pc:docMkLst>
        <pc:docMk/>
      </pc:docMkLst>
      <pc:sldChg chg="addSp modSp new mod">
        <pc:chgData name="Simon Verelst" userId="56c4873c9a9026ae" providerId="LiveId" clId="{E764784A-C3A3-4D12-A111-CBC6CE43A4D0}" dt="2022-04-12T07:24:09.975" v="251" actId="14100"/>
        <pc:sldMkLst>
          <pc:docMk/>
          <pc:sldMk cId="14714158" sldId="298"/>
        </pc:sldMkLst>
        <pc:spChg chg="mod">
          <ac:chgData name="Simon Verelst" userId="56c4873c9a9026ae" providerId="LiveId" clId="{E764784A-C3A3-4D12-A111-CBC6CE43A4D0}" dt="2022-04-12T07:20:28.037" v="35" actId="20577"/>
          <ac:spMkLst>
            <pc:docMk/>
            <pc:sldMk cId="14714158" sldId="298"/>
            <ac:spMk id="2" creationId="{7200BA25-CD2D-4490-AADA-61CB99E80BF6}"/>
          </ac:spMkLst>
        </pc:spChg>
        <pc:spChg chg="mod">
          <ac:chgData name="Simon Verelst" userId="56c4873c9a9026ae" providerId="LiveId" clId="{E764784A-C3A3-4D12-A111-CBC6CE43A4D0}" dt="2022-04-12T07:21:47.453" v="201" actId="20577"/>
          <ac:spMkLst>
            <pc:docMk/>
            <pc:sldMk cId="14714158" sldId="298"/>
            <ac:spMk id="4" creationId="{8B91DDB7-9650-4544-BD61-FD94D5ACDDDF}"/>
          </ac:spMkLst>
        </pc:spChg>
        <pc:spChg chg="add mod">
          <ac:chgData name="Simon Verelst" userId="56c4873c9a9026ae" providerId="LiveId" clId="{E764784A-C3A3-4D12-A111-CBC6CE43A4D0}" dt="2022-04-12T07:24:09.975" v="251" actId="14100"/>
          <ac:spMkLst>
            <pc:docMk/>
            <pc:sldMk cId="14714158" sldId="298"/>
            <ac:spMk id="8" creationId="{16BE0756-9448-4A66-87EB-57EE373CB613}"/>
          </ac:spMkLst>
        </pc:spChg>
        <pc:picChg chg="add mod modCrop">
          <ac:chgData name="Simon Verelst" userId="56c4873c9a9026ae" providerId="LiveId" clId="{E764784A-C3A3-4D12-A111-CBC6CE43A4D0}" dt="2022-04-12T07:22:22.791" v="204" actId="1076"/>
          <ac:picMkLst>
            <pc:docMk/>
            <pc:sldMk cId="14714158" sldId="298"/>
            <ac:picMk id="7" creationId="{A70B0CA8-0CDC-4591-B790-53E1D4D994AA}"/>
          </ac:picMkLst>
        </pc:picChg>
      </pc:sldChg>
    </pc:docChg>
  </pc:docChgLst>
  <pc:docChgLst>
    <pc:chgData name="Simon Verelst" userId="56c4873c9a9026ae" providerId="Windows Live" clId="Web-{88085CF1-9242-4CBD-8D84-2363633D00DB}"/>
    <pc:docChg chg="delSld">
      <pc:chgData name="Simon Verelst" userId="56c4873c9a9026ae" providerId="Windows Live" clId="Web-{88085CF1-9242-4CBD-8D84-2363633D00DB}" dt="2022-04-20T09:39:16.821" v="2"/>
      <pc:docMkLst>
        <pc:docMk/>
      </pc:docMkLst>
      <pc:sldChg chg="del">
        <pc:chgData name="Simon Verelst" userId="56c4873c9a9026ae" providerId="Windows Live" clId="Web-{88085CF1-9242-4CBD-8D84-2363633D00DB}" dt="2022-04-20T09:39:16.821" v="2"/>
        <pc:sldMkLst>
          <pc:docMk/>
          <pc:sldMk cId="2887404131" sldId="284"/>
        </pc:sldMkLst>
      </pc:sldChg>
      <pc:sldChg chg="del">
        <pc:chgData name="Simon Verelst" userId="56c4873c9a9026ae" providerId="Windows Live" clId="Web-{88085CF1-9242-4CBD-8D84-2363633D00DB}" dt="2022-04-20T09:39:16.821" v="1"/>
        <pc:sldMkLst>
          <pc:docMk/>
          <pc:sldMk cId="3404863254" sldId="288"/>
        </pc:sldMkLst>
      </pc:sldChg>
      <pc:sldChg chg="del">
        <pc:chgData name="Simon Verelst" userId="56c4873c9a9026ae" providerId="Windows Live" clId="Web-{88085CF1-9242-4CBD-8D84-2363633D00DB}" dt="2022-04-20T09:39:16.821" v="0"/>
        <pc:sldMkLst>
          <pc:docMk/>
          <pc:sldMk cId="2183155290" sldId="289"/>
        </pc:sldMkLst>
      </pc:sldChg>
    </pc:docChg>
  </pc:docChgLst>
  <pc:docChgLst>
    <pc:chgData name="Renan Bottieau" userId="a6bcf63a7177d334" providerId="Windows Live" clId="Web-{58DDC1F3-840C-453B-9307-A1212B03EE5E}"/>
    <pc:docChg chg="modSld">
      <pc:chgData name="Renan Bottieau" userId="a6bcf63a7177d334" providerId="Windows Live" clId="Web-{58DDC1F3-840C-453B-9307-A1212B03EE5E}" dt="2022-04-25T16:22:20.196" v="228"/>
      <pc:docMkLst>
        <pc:docMk/>
      </pc:docMkLst>
      <pc:sldChg chg="modSp">
        <pc:chgData name="Renan Bottieau" userId="a6bcf63a7177d334" providerId="Windows Live" clId="Web-{58DDC1F3-840C-453B-9307-A1212B03EE5E}" dt="2022-04-25T16:22:20.196" v="228"/>
        <pc:sldMkLst>
          <pc:docMk/>
          <pc:sldMk cId="1619695879" sldId="280"/>
        </pc:sldMkLst>
        <pc:graphicFrameChg chg="mod modGraphic">
          <ac:chgData name="Renan Bottieau" userId="a6bcf63a7177d334" providerId="Windows Live" clId="Web-{58DDC1F3-840C-453B-9307-A1212B03EE5E}" dt="2022-04-25T16:22:20.196" v="228"/>
          <ac:graphicFrameMkLst>
            <pc:docMk/>
            <pc:sldMk cId="1619695879" sldId="280"/>
            <ac:graphicFrameMk id="7" creationId="{9BB95712-F486-4B46-AE30-DA602AE79539}"/>
          </ac:graphicFrameMkLst>
        </pc:graphicFrameChg>
      </pc:sldChg>
      <pc:sldChg chg="modNotes">
        <pc:chgData name="Renan Bottieau" userId="a6bcf63a7177d334" providerId="Windows Live" clId="Web-{58DDC1F3-840C-453B-9307-A1212B03EE5E}" dt="2022-04-25T16:16:03.175" v="61"/>
        <pc:sldMkLst>
          <pc:docMk/>
          <pc:sldMk cId="1028798965" sldId="290"/>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112713"/>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84613" y="0"/>
            <a:ext cx="2971800" cy="112713"/>
          </a:xfrm>
          <a:prstGeom prst="rect">
            <a:avLst/>
          </a:prstGeom>
        </p:spPr>
        <p:txBody>
          <a:bodyPr vert="horz" lIns="91440" tIns="45720" rIns="91440" bIns="45720" rtlCol="0"/>
          <a:lstStyle>
            <a:lvl1pPr algn="r">
              <a:defRPr sz="1200"/>
            </a:lvl1pPr>
          </a:lstStyle>
          <a:p>
            <a:fld id="{45EB3D7D-506B-49FB-8901-FA0F0E689FD2}" type="datetimeFigureOut">
              <a:rPr lang="fr-BE" smtClean="0"/>
              <a:t>13-06-22</a:t>
            </a:fld>
            <a:endParaRPr lang="fr-BE"/>
          </a:p>
        </p:txBody>
      </p:sp>
      <p:sp>
        <p:nvSpPr>
          <p:cNvPr id="4" name="Espace réservé du pied de page 3"/>
          <p:cNvSpPr>
            <a:spLocks noGrp="1"/>
          </p:cNvSpPr>
          <p:nvPr>
            <p:ph type="ftr" sz="quarter" idx="2"/>
          </p:nvPr>
        </p:nvSpPr>
        <p:spPr>
          <a:xfrm>
            <a:off x="0" y="2125663"/>
            <a:ext cx="2971800" cy="112712"/>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84613" y="2125663"/>
            <a:ext cx="2971800" cy="112712"/>
          </a:xfrm>
          <a:prstGeom prst="rect">
            <a:avLst/>
          </a:prstGeom>
        </p:spPr>
        <p:txBody>
          <a:bodyPr vert="horz" lIns="91440" tIns="45720" rIns="91440" bIns="45720" rtlCol="0" anchor="b"/>
          <a:lstStyle>
            <a:lvl1pPr algn="r">
              <a:defRPr sz="1200"/>
            </a:lvl1pPr>
          </a:lstStyle>
          <a:p>
            <a:fld id="{91513CFE-AA96-4633-9003-3955624D7998}" type="slidenum">
              <a:rPr lang="fr-BE" smtClean="0"/>
              <a:t>‹N°›</a:t>
            </a:fld>
            <a:endParaRPr lang="fr-BE"/>
          </a:p>
        </p:txBody>
      </p:sp>
    </p:spTree>
    <p:extLst>
      <p:ext uri="{BB962C8B-B14F-4D97-AF65-F5344CB8AC3E}">
        <p14:creationId xmlns:p14="http://schemas.microsoft.com/office/powerpoint/2010/main" val="11109301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553056-D5B8-4449-BD03-9B018088E60E}" type="datetimeFigureOut">
              <a:rPr lang="fr-FR" smtClean="0"/>
              <a:t>13/06/2022</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7E752D-043E-4FA7-B755-8C2074C7ABBD}" type="slidenum">
              <a:rPr lang="fr-FR" smtClean="0"/>
              <a:t>‹N°›</a:t>
            </a:fld>
            <a:endParaRPr lang="fr-FR"/>
          </a:p>
        </p:txBody>
      </p:sp>
    </p:spTree>
    <p:extLst>
      <p:ext uri="{BB962C8B-B14F-4D97-AF65-F5344CB8AC3E}">
        <p14:creationId xmlns:p14="http://schemas.microsoft.com/office/powerpoint/2010/main" val="38217956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un.org/sustainabledevelopment/fr/objectifs-de-developpement-durabl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a:solidFill>
                  <a:schemeClr val="tx1"/>
                </a:solidFill>
                <a:effectLst/>
                <a:latin typeface="+mn-lt"/>
                <a:ea typeface="+mn-ea"/>
                <a:cs typeface="+mn-cs"/>
              </a:rPr>
              <a:t>Tout organisme vivant s’adapte aux évolutions de son environnement</a:t>
            </a:r>
          </a:p>
          <a:p>
            <a:r>
              <a:rPr lang="fr-FR" sz="1200" kern="1200" dirty="0">
                <a:solidFill>
                  <a:schemeClr val="tx1"/>
                </a:solidFill>
                <a:effectLst/>
                <a:latin typeface="+mn-lt"/>
                <a:ea typeface="+mn-ea"/>
                <a:cs typeface="+mn-cs"/>
              </a:rPr>
              <a:t>Quid appliqué à nos </a:t>
            </a:r>
            <a:r>
              <a:rPr lang="fr-FR" sz="1200" kern="1200" dirty="0" err="1">
                <a:solidFill>
                  <a:schemeClr val="tx1"/>
                </a:solidFill>
                <a:effectLst/>
                <a:latin typeface="+mn-lt"/>
                <a:ea typeface="+mn-ea"/>
                <a:cs typeface="+mn-cs"/>
              </a:rPr>
              <a:t>scociétés</a:t>
            </a:r>
            <a:r>
              <a:rPr lang="fr-FR" sz="1200" kern="1200" dirty="0">
                <a:solidFill>
                  <a:schemeClr val="tx1"/>
                </a:solidFill>
                <a:effectLst/>
                <a:latin typeface="+mn-lt"/>
                <a:ea typeface="+mn-ea"/>
                <a:cs typeface="+mn-cs"/>
              </a:rPr>
              <a:t> ?</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Différents facteurs </a:t>
            </a:r>
          </a:p>
          <a:p>
            <a:endParaRPr lang="fr-BE" dirty="0"/>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8</a:t>
            </a:fld>
            <a:endParaRPr lang="fr-FR"/>
          </a:p>
        </p:txBody>
      </p:sp>
    </p:spTree>
    <p:extLst>
      <p:ext uri="{BB962C8B-B14F-4D97-AF65-F5344CB8AC3E}">
        <p14:creationId xmlns:p14="http://schemas.microsoft.com/office/powerpoint/2010/main" val="1964560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23</a:t>
            </a:fld>
            <a:endParaRPr lang="fr-FR"/>
          </a:p>
        </p:txBody>
      </p:sp>
    </p:spTree>
    <p:extLst>
      <p:ext uri="{BB962C8B-B14F-4D97-AF65-F5344CB8AC3E}">
        <p14:creationId xmlns:p14="http://schemas.microsoft.com/office/powerpoint/2010/main" val="1624759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800" b="1" i="0" u="none" strike="noStrike" baseline="0" dirty="0">
                <a:solidFill>
                  <a:srgbClr val="000000"/>
                </a:solidFill>
                <a:latin typeface="Times New Roman" panose="02020603050405020304" pitchFamily="18" charset="0"/>
              </a:rPr>
              <a:t>Shifting development pathways to increased sustainability: Choices by a wide range of </a:t>
            </a:r>
            <a:r>
              <a:rPr lang="en-US" sz="1800" b="0" i="0" u="none" strike="noStrike" baseline="0" dirty="0">
                <a:solidFill>
                  <a:srgbClr val="000000"/>
                </a:solidFill>
                <a:latin typeface="Times New Roman" panose="02020603050405020304" pitchFamily="18" charset="0"/>
              </a:rPr>
              <a:t>2 </a:t>
            </a:r>
            <a:r>
              <a:rPr lang="en-US" sz="1800" b="1" i="0" u="none" strike="noStrike" baseline="0" dirty="0">
                <a:solidFill>
                  <a:srgbClr val="000000"/>
                </a:solidFill>
                <a:latin typeface="Times New Roman" panose="02020603050405020304" pitchFamily="18" charset="0"/>
              </a:rPr>
              <a:t>actors at key decision points on development pathways can reduce barriers and provide more tools to </a:t>
            </a:r>
            <a:r>
              <a:rPr lang="en-US" sz="1800" b="0" i="0" u="none" strike="noStrike" baseline="0" dirty="0">
                <a:solidFill>
                  <a:srgbClr val="000000"/>
                </a:solidFill>
                <a:latin typeface="Times New Roman" panose="02020603050405020304" pitchFamily="18" charset="0"/>
              </a:rPr>
              <a:t>3 </a:t>
            </a:r>
            <a:r>
              <a:rPr lang="en-US" sz="1800" b="1" i="0" u="none" strike="noStrike" baseline="0" dirty="0">
                <a:solidFill>
                  <a:srgbClr val="000000"/>
                </a:solidFill>
                <a:latin typeface="Times New Roman" panose="02020603050405020304" pitchFamily="18" charset="0"/>
              </a:rPr>
              <a:t>accelerate mitigation and achieve other Sustainable Development Goals. {4.7} </a:t>
            </a:r>
            <a:endParaRPr lang="fr-BE" dirty="0"/>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25</a:t>
            </a:fld>
            <a:endParaRPr lang="fr-FR"/>
          </a:p>
        </p:txBody>
      </p:sp>
    </p:spTree>
    <p:extLst>
      <p:ext uri="{BB962C8B-B14F-4D97-AF65-F5344CB8AC3E}">
        <p14:creationId xmlns:p14="http://schemas.microsoft.com/office/powerpoint/2010/main" val="2757561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cs typeface="Calibri"/>
              </a:rPr>
              <a:t>!! Ca </a:t>
            </a:r>
            <a:r>
              <a:rPr lang="en-US" dirty="0" err="1">
                <a:cs typeface="Calibri"/>
              </a:rPr>
              <a:t>peut</a:t>
            </a:r>
            <a:r>
              <a:rPr lang="en-US" dirty="0">
                <a:cs typeface="Calibri"/>
              </a:rPr>
              <a:t> varier </a:t>
            </a:r>
            <a:r>
              <a:rPr lang="en-US" dirty="0" err="1">
                <a:cs typeface="Calibri"/>
              </a:rPr>
              <a:t>d'une</a:t>
            </a:r>
            <a:r>
              <a:rPr lang="en-US" dirty="0">
                <a:cs typeface="Calibri"/>
              </a:rPr>
              <a:t> commune à </a:t>
            </a:r>
            <a:r>
              <a:rPr lang="en-US" dirty="0" err="1">
                <a:cs typeface="Calibri"/>
              </a:rPr>
              <a:t>l'autre</a:t>
            </a:r>
            <a:r>
              <a:rPr lang="en-US" dirty="0">
                <a:cs typeface="Calibri"/>
              </a:rPr>
              <a:t>, </a:t>
            </a:r>
            <a:r>
              <a:rPr lang="en-US" dirty="0" err="1">
                <a:cs typeface="Calibri"/>
              </a:rPr>
              <a:t>chaque</a:t>
            </a:r>
            <a:r>
              <a:rPr lang="en-US" dirty="0">
                <a:cs typeface="Calibri"/>
              </a:rPr>
              <a:t> </a:t>
            </a:r>
            <a:r>
              <a:rPr lang="en-US" dirty="0" err="1">
                <a:cs typeface="Calibri"/>
              </a:rPr>
              <a:t>catu</a:t>
            </a:r>
            <a:r>
              <a:rPr lang="en-US" dirty="0">
                <a:cs typeface="Calibri"/>
              </a:rPr>
              <a:t> </a:t>
            </a:r>
            <a:r>
              <a:rPr lang="en-US" dirty="0" err="1">
                <a:cs typeface="Calibri"/>
              </a:rPr>
              <a:t>devrait</a:t>
            </a:r>
            <a:r>
              <a:rPr lang="en-US" dirty="0">
                <a:cs typeface="Calibri"/>
              </a:rPr>
              <a:t> se poser la question pour </a:t>
            </a:r>
            <a:r>
              <a:rPr lang="en-US" dirty="0" err="1">
                <a:cs typeface="Calibri"/>
              </a:rPr>
              <a:t>sa</a:t>
            </a:r>
            <a:r>
              <a:rPr lang="en-US" dirty="0">
                <a:cs typeface="Calibri"/>
              </a:rPr>
              <a:t> commune</a:t>
            </a:r>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26</a:t>
            </a:fld>
            <a:endParaRPr lang="fr-FR"/>
          </a:p>
        </p:txBody>
      </p:sp>
    </p:spTree>
    <p:extLst>
      <p:ext uri="{BB962C8B-B14F-4D97-AF65-F5344CB8AC3E}">
        <p14:creationId xmlns:p14="http://schemas.microsoft.com/office/powerpoint/2010/main" val="1922517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Présence du charbon  : modification de l’implantation des bâtiments dés 1850 -&gt; On ne tient plus compte de l’orientation des bâtiments</a:t>
            </a:r>
          </a:p>
          <a:p>
            <a:r>
              <a:rPr lang="fr-BE" dirty="0"/>
              <a:t>-&gt;Exemple de l’analyse paysagère</a:t>
            </a:r>
          </a:p>
          <a:p>
            <a:r>
              <a:rPr lang="fr-BE" dirty="0"/>
              <a:t>Accès au charbon pas cher + contexte de développement économique important : permis d’assurer le transport des travailleurs depuis leurs village vers les usines par voie de chemin de fer</a:t>
            </a:r>
          </a:p>
          <a:p>
            <a:r>
              <a:rPr lang="fr-BE" dirty="0"/>
              <a:t>-&gt; Politique de localisation et transport en garde encore les traces aujourd’hui</a:t>
            </a:r>
          </a:p>
          <a:p>
            <a:r>
              <a:rPr lang="fr-BE" dirty="0"/>
              <a:t>Ensuite, prix relativement bas du pétrole par rapport à ses qualités énergétique à permis de maintenir le </a:t>
            </a:r>
            <a:r>
              <a:rPr lang="fr-BE" dirty="0" err="1"/>
              <a:t>systéme</a:t>
            </a:r>
            <a:r>
              <a:rPr lang="fr-BE" dirty="0"/>
              <a:t> voir de l’amplifier</a:t>
            </a:r>
          </a:p>
          <a:p>
            <a:endParaRPr lang="fr-BE" dirty="0"/>
          </a:p>
          <a:p>
            <a:endParaRPr lang="fr-BE" dirty="0"/>
          </a:p>
          <a:p>
            <a:r>
              <a:rPr lang="fr-BE" dirty="0"/>
              <a:t>Nous rends exposé à une modification de la disponibilité en énergie</a:t>
            </a:r>
          </a:p>
          <a:p>
            <a:r>
              <a:rPr lang="fr-BE" dirty="0"/>
              <a:t>Rends plus difficile certaines stratégies de réduction des émissions des GES : tarification carbone… </a:t>
            </a:r>
          </a:p>
          <a:p>
            <a:endParaRPr lang="fr-BE" dirty="0"/>
          </a:p>
          <a:p>
            <a:endParaRPr lang="fr-BE" dirty="0"/>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11</a:t>
            </a:fld>
            <a:endParaRPr lang="fr-FR"/>
          </a:p>
        </p:txBody>
      </p:sp>
    </p:spTree>
    <p:extLst>
      <p:ext uri="{BB962C8B-B14F-4D97-AF65-F5344CB8AC3E}">
        <p14:creationId xmlns:p14="http://schemas.microsoft.com/office/powerpoint/2010/main" val="32370787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Quelles relations entre l’adaptabilité des acteurs et du territoire, les enjeux climatiques et l’aménagement du territoire?</a:t>
            </a:r>
          </a:p>
          <a:p>
            <a:endParaRPr lang="fr-BE" dirty="0"/>
          </a:p>
          <a:p>
            <a:r>
              <a:rPr lang="fr-BE" dirty="0"/>
              <a:t>Sobriété énergétique =</a:t>
            </a:r>
          </a:p>
          <a:p>
            <a:r>
              <a:rPr lang="fr-BE" dirty="0"/>
              <a:t> moins grande dépendance à une augmentation des prix de l’énergie ou à une moindre disponibilité</a:t>
            </a:r>
          </a:p>
          <a:p>
            <a:r>
              <a:rPr lang="fr-BE" dirty="0"/>
              <a:t>Simultanément : est-ce que le quartier peut évoluer vers une certaine sobriété énergétique</a:t>
            </a:r>
          </a:p>
          <a:p>
            <a:r>
              <a:rPr lang="fr-BE" dirty="0"/>
              <a:t>Quels caractéristiques du quartier peuvent être mobilisées pour plus </a:t>
            </a:r>
            <a:r>
              <a:rPr lang="fr-BE"/>
              <a:t>de sobriété?</a:t>
            </a:r>
            <a:endParaRPr lang="fr-BE" dirty="0"/>
          </a:p>
          <a:p>
            <a:endParaRPr lang="fr-BE" dirty="0"/>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12</a:t>
            </a:fld>
            <a:endParaRPr lang="fr-FR"/>
          </a:p>
        </p:txBody>
      </p:sp>
    </p:spTree>
    <p:extLst>
      <p:ext uri="{BB962C8B-B14F-4D97-AF65-F5344CB8AC3E}">
        <p14:creationId xmlns:p14="http://schemas.microsoft.com/office/powerpoint/2010/main" val="420376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13</a:t>
            </a:fld>
            <a:endParaRPr lang="fr-FR"/>
          </a:p>
        </p:txBody>
      </p:sp>
    </p:spTree>
    <p:extLst>
      <p:ext uri="{BB962C8B-B14F-4D97-AF65-F5344CB8AC3E}">
        <p14:creationId xmlns:p14="http://schemas.microsoft.com/office/powerpoint/2010/main" val="2173053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GIEC 2022 : https://climat.be/changements-climatiques/changements-observes/rapports-du-giec/2022-attenuation-des-changements-climatiques</a:t>
            </a:r>
          </a:p>
          <a:p>
            <a:endParaRPr lang="fr-BE" dirty="0"/>
          </a:p>
          <a:p>
            <a:r>
              <a:rPr lang="fr-FR" b="1" dirty="0"/>
              <a:t>Selon les modèles, les émissions doivent décliner avant 2025</a:t>
            </a:r>
            <a:r>
              <a:rPr lang="fr-FR" dirty="0"/>
              <a:t> afin de maintenir le réchauffement sous le seuil de 1,5 ou 2 °C, impliquant une action immédiate et des réductions profondes au cours des prochaines décennies. </a:t>
            </a:r>
            <a:r>
              <a:rPr lang="fr-FR" b="1" dirty="0"/>
              <a:t>Sans un renforcement des politiques, les émissions de GES continueront à augmenter au-delà de 2025</a:t>
            </a:r>
            <a:r>
              <a:rPr lang="fr-FR" dirty="0"/>
              <a:t>, menant à un réchauffement compris entre 2,2 et 3,5 °C (valeur médiane : 3,2 °C) en 2100. (NB : dans le résumé du GIEC, limiter à 1,5 °C signifie par défaut qu’il y aurait au moins 50 % de chances de rester sous 1,5 °C de réchauffement moyen par rapport au niveau préindustriel, et limiter à 2 °C signifie qu’il y aurait au moins 67 % de chances de rester sous 2 °C).</a:t>
            </a:r>
          </a:p>
          <a:p>
            <a:endParaRPr lang="fr-FR" dirty="0"/>
          </a:p>
          <a:p>
            <a:r>
              <a:rPr lang="fr-FR" dirty="0"/>
              <a:t>Tous</a:t>
            </a:r>
            <a:r>
              <a:rPr lang="fr-FR" baseline="0" dirty="0"/>
              <a:t> les scénarios qui permettent de rester en dessous des 2°C impliquent du stockage de CO2</a:t>
            </a:r>
          </a:p>
          <a:p>
            <a:endParaRPr lang="fr-FR" baseline="0" dirty="0"/>
          </a:p>
          <a:p>
            <a:r>
              <a:rPr lang="fr-FR" baseline="0" dirty="0"/>
              <a:t>Besoins de réductions rapides et drastiques dans tous les secteurs</a:t>
            </a:r>
          </a:p>
          <a:p>
            <a:endParaRPr lang="fr-FR" baseline="0" dirty="0"/>
          </a:p>
          <a:p>
            <a:r>
              <a:rPr lang="fr-FR" dirty="0"/>
              <a:t>Les </a:t>
            </a:r>
            <a:r>
              <a:rPr lang="fr-FR" b="1" dirty="0"/>
              <a:t>zones urbaines</a:t>
            </a:r>
            <a:r>
              <a:rPr lang="fr-FR" dirty="0"/>
              <a:t> peuvent évoluer vers la neutralité carbone via une transition systémique des infrastructures et de l’aménagement urbain. Cela implique notamment la réduction de la consommation énergétique et de matériaux, l’électrification, l’absorption de carbone dans l’environnement urbain et la réduction des émissions tout au long des chaînes d’approvisionnement. Des politiques adéquates ciblant le secteur des </a:t>
            </a:r>
            <a:r>
              <a:rPr lang="fr-FR" b="1" dirty="0"/>
              <a:t>bâtiments </a:t>
            </a:r>
            <a:r>
              <a:rPr lang="fr-FR" dirty="0"/>
              <a:t>(nouveaux bâtiments et rénovation du bâti existant) présentent un potentiel significatif pour contribuer à la décarbonation du secteur à l’horizon 2050, tout en contribuant à adapter les bâtiments au climat futur.</a:t>
            </a:r>
          </a:p>
          <a:p>
            <a:endParaRPr lang="fr-FR" baseline="0" dirty="0"/>
          </a:p>
          <a:p>
            <a:r>
              <a:rPr lang="fr-FR" dirty="0"/>
              <a:t>Des mesures de contrôle de la demande et les technologies "bas carbone" permettent de réduire les émissions du secteur des </a:t>
            </a:r>
            <a:r>
              <a:rPr lang="fr-FR" b="1" dirty="0"/>
              <a:t>transports</a:t>
            </a:r>
            <a:r>
              <a:rPr lang="fr-FR" dirty="0"/>
              <a:t> dans les pays développés et d’en réduire la croissance dans les pays en développement.</a:t>
            </a:r>
          </a:p>
          <a:p>
            <a:endParaRPr lang="fr-FR" baseline="0" dirty="0"/>
          </a:p>
          <a:p>
            <a:r>
              <a:rPr lang="fr-FR" baseline="0" dirty="0"/>
              <a:t>Impacts sur le DD</a:t>
            </a:r>
          </a:p>
          <a:p>
            <a:r>
              <a:rPr lang="fr-FR" dirty="0"/>
              <a:t>Une action accélérée et équitable pour atténuer le changement climatique et s’adapter à ses impacts est essentielle pour assurer le développement durable. Certaines actions peuvent engendrer des effets néfastes, qu’il est possible de contrecarrer par des politiques appropriées. Les </a:t>
            </a:r>
            <a:r>
              <a:rPr lang="fr-FR" dirty="0">
                <a:hlinkClick r:id="rId3"/>
              </a:rPr>
              <a:t>objectifs de développement durable</a:t>
            </a:r>
            <a:r>
              <a:rPr lang="fr-FR" dirty="0"/>
              <a:t> (ODD) peuvent être utilisés pour évaluer les actions climatiques.</a:t>
            </a:r>
          </a:p>
          <a:p>
            <a:endParaRPr lang="fr-FR" baseline="0" dirty="0"/>
          </a:p>
          <a:p>
            <a:r>
              <a:rPr lang="fr-FR" dirty="0"/>
              <a:t>Il existe des solutions pour réduire les émissions qui sont adaptées aux différentes situations et peuvent être mises en œuvre à court terme. Leur déploiement peut être accéléré en levant les barrières (physiques, environnementales, économiques, technologiques, socioculturelles) et en créant un cadre propice.</a:t>
            </a:r>
          </a:p>
          <a:p>
            <a:endParaRPr lang="fr-FR" baseline="0" dirty="0"/>
          </a:p>
          <a:p>
            <a:r>
              <a:rPr lang="fr-FR" b="1" dirty="0"/>
              <a:t>Des ensembles cohérents de politiques sont plus efficaces pour opérer la transition vers une société "bas carbone" que des politiques menées isolément</a:t>
            </a:r>
            <a:r>
              <a:rPr lang="fr-FR" dirty="0"/>
              <a:t>.</a:t>
            </a:r>
            <a:endParaRPr lang="fr-FR" baseline="0" dirty="0"/>
          </a:p>
          <a:p>
            <a:endParaRPr lang="fr-FR" baseline="0" dirty="0"/>
          </a:p>
          <a:p>
            <a:endParaRPr lang="fr-BE" dirty="0"/>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14</a:t>
            </a:fld>
            <a:endParaRPr lang="fr-FR"/>
          </a:p>
        </p:txBody>
      </p:sp>
    </p:spTree>
    <p:extLst>
      <p:ext uri="{BB962C8B-B14F-4D97-AF65-F5344CB8AC3E}">
        <p14:creationId xmlns:p14="http://schemas.microsoft.com/office/powerpoint/2010/main" val="1906572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a:solidFill>
                  <a:schemeClr val="tx1"/>
                </a:solidFill>
                <a:latin typeface="+mn-lt"/>
                <a:ea typeface="+mn-ea"/>
                <a:cs typeface="+mn-cs"/>
              </a:rPr>
              <a:t>Chaque année, environ 1 % des logements fait l’objet d’une demande de permis d’urbanisme pour transformation. D’après une publication récente de la Commission Européenne45, pour les bâtiments résidentiels en Belgique le taux de rénovation énergétique profonde46 est estimé à 0,2 %/an et le taux de rénovation énergétique moyenne47 à 1 %/an. </a:t>
            </a:r>
          </a:p>
          <a:p>
            <a:endParaRPr lang="fr-FR" sz="1200" b="0" i="0" u="none" strike="noStrike" kern="1200" baseline="0">
              <a:solidFill>
                <a:schemeClr val="tx1"/>
              </a:solidFill>
              <a:latin typeface="+mn-lt"/>
              <a:ea typeface="+mn-ea"/>
              <a:cs typeface="+mn-cs"/>
            </a:endParaRPr>
          </a:p>
          <a:p>
            <a:r>
              <a:rPr lang="fr-FR" sz="1200" b="0" i="0" u="none" strike="noStrike" kern="1200" baseline="0">
                <a:solidFill>
                  <a:schemeClr val="tx1"/>
                </a:solidFill>
                <a:latin typeface="+mn-lt"/>
                <a:ea typeface="+mn-ea"/>
                <a:cs typeface="+mn-cs"/>
              </a:rPr>
              <a:t>Au 1er janvier 2019, le nombre de logements en Wallonie est de 1 628 547. </a:t>
            </a:r>
          </a:p>
          <a:p>
            <a:endParaRPr lang="fr-FR" sz="1200" b="0" i="0" u="none" strike="noStrike" kern="1200" baseline="0">
              <a:solidFill>
                <a:schemeClr val="tx1"/>
              </a:solidFill>
              <a:latin typeface="+mn-lt"/>
              <a:ea typeface="+mn-ea"/>
              <a:cs typeface="+mn-cs"/>
            </a:endParaRPr>
          </a:p>
          <a:p>
            <a:r>
              <a:rPr lang="fr-FR" sz="1200" b="0" i="0" u="none" strike="noStrike" kern="1200" baseline="0">
                <a:solidFill>
                  <a:schemeClr val="tx1"/>
                </a:solidFill>
                <a:latin typeface="+mn-lt"/>
                <a:ea typeface="+mn-ea"/>
                <a:cs typeface="+mn-cs"/>
              </a:rPr>
              <a:t>Ménages : </a:t>
            </a:r>
          </a:p>
          <a:p>
            <a:r>
              <a:rPr lang="fr-FR" sz="1200" b="0" i="0" u="none" strike="noStrike" kern="1200" baseline="0">
                <a:solidFill>
                  <a:schemeClr val="tx1"/>
                </a:solidFill>
                <a:latin typeface="+mn-lt"/>
                <a:ea typeface="+mn-ea"/>
                <a:cs typeface="+mn-cs"/>
              </a:rPr>
              <a:t>2019 : </a:t>
            </a:r>
            <a:r>
              <a:rPr lang="fr-BE" sz="1200" kern="1200">
                <a:solidFill>
                  <a:schemeClr val="tx1"/>
                </a:solidFill>
                <a:effectLst/>
                <a:latin typeface="+mn-lt"/>
                <a:ea typeface="+mn-ea"/>
                <a:cs typeface="+mn-cs"/>
              </a:rPr>
              <a:t>1 581 386 ménages</a:t>
            </a:r>
            <a:endParaRPr lang="fr-FR" sz="1200" b="0" i="0" u="none" strike="noStrike" kern="1200" baseline="0">
              <a:solidFill>
                <a:schemeClr val="tx1"/>
              </a:solidFill>
              <a:latin typeface="+mn-lt"/>
              <a:ea typeface="+mn-ea"/>
              <a:cs typeface="+mn-cs"/>
            </a:endParaRPr>
          </a:p>
          <a:p>
            <a:r>
              <a:rPr lang="fr-FR" sz="1200" b="0" i="0" u="none" strike="noStrike" kern="1200" baseline="0">
                <a:solidFill>
                  <a:schemeClr val="tx1"/>
                </a:solidFill>
                <a:latin typeface="+mn-lt"/>
                <a:ea typeface="+mn-ea"/>
                <a:cs typeface="+mn-cs"/>
              </a:rPr>
              <a:t>2021: 1595356 (CPDT, note logement)</a:t>
            </a:r>
          </a:p>
          <a:p>
            <a:pPr marL="228600" indent="-228600">
              <a:buAutoNum type="arabicPlain" startAt="2050"/>
            </a:pPr>
            <a:r>
              <a:rPr lang="fr-FR" sz="1200" b="0" i="0" u="none" strike="noStrike" kern="1200" baseline="0">
                <a:solidFill>
                  <a:schemeClr val="tx1"/>
                </a:solidFill>
                <a:latin typeface="+mn-lt"/>
                <a:ea typeface="+mn-ea"/>
                <a:cs typeface="+mn-cs"/>
              </a:rPr>
              <a:t>:  1595356 + 127.455 = 1.722.811 (calcul sur base de CPDT, note logement n80, p 29)</a:t>
            </a:r>
          </a:p>
          <a:p>
            <a:pPr marL="0" indent="0">
              <a:buNone/>
            </a:pPr>
            <a:r>
              <a:rPr lang="fr-BE"/>
              <a:t>Ratio</a:t>
            </a:r>
            <a:r>
              <a:rPr lang="fr-BE" baseline="0"/>
              <a:t> 2019 – 2050 = </a:t>
            </a:r>
            <a:r>
              <a:rPr lang="fr-BE" sz="1200" kern="1200">
                <a:solidFill>
                  <a:schemeClr val="tx1"/>
                </a:solidFill>
                <a:effectLst/>
                <a:latin typeface="+mn-lt"/>
                <a:ea typeface="+mn-ea"/>
                <a:cs typeface="+mn-cs"/>
              </a:rPr>
              <a:t>1 581 386 /</a:t>
            </a:r>
            <a:r>
              <a:rPr lang="fr-FR" sz="1200" b="0" i="0" u="none" strike="noStrike" kern="1200" baseline="0">
                <a:solidFill>
                  <a:schemeClr val="tx1"/>
                </a:solidFill>
                <a:latin typeface="+mn-lt"/>
                <a:ea typeface="+mn-ea"/>
                <a:cs typeface="+mn-cs"/>
              </a:rPr>
              <a:t>1.722.811 = 0,917910322142127</a:t>
            </a:r>
          </a:p>
          <a:p>
            <a:pPr marL="0" indent="0">
              <a:buNone/>
            </a:pPr>
            <a:endParaRPr lang="fr-FR" sz="1200" b="0" i="0" u="none" strike="noStrike" kern="1200" baseline="0">
              <a:solidFill>
                <a:schemeClr val="tx1"/>
              </a:solidFill>
              <a:latin typeface="+mn-lt"/>
              <a:ea typeface="+mn-ea"/>
              <a:cs typeface="+mn-cs"/>
            </a:endParaRPr>
          </a:p>
          <a:p>
            <a:pPr marL="0" indent="0">
              <a:buNone/>
            </a:pPr>
            <a:r>
              <a:rPr lang="fr-FR" sz="1200" b="0" i="0" u="none" strike="noStrike" kern="1200" baseline="0">
                <a:solidFill>
                  <a:schemeClr val="tx1"/>
                </a:solidFill>
                <a:latin typeface="+mn-lt"/>
                <a:ea typeface="+mn-ea"/>
                <a:cs typeface="+mn-cs"/>
              </a:rPr>
              <a:t>Si pour chaque nouveau ménage, on produit un nouveau logement à l’horizon 2050 : le nombre de logement déjà existant actuellement représentera  92% des logements</a:t>
            </a:r>
            <a:endParaRPr lang="fr-BE"/>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18</a:t>
            </a:fld>
            <a:endParaRPr lang="fr-FR"/>
          </a:p>
        </p:txBody>
      </p:sp>
    </p:spTree>
    <p:extLst>
      <p:ext uri="{BB962C8B-B14F-4D97-AF65-F5344CB8AC3E}">
        <p14:creationId xmlns:p14="http://schemas.microsoft.com/office/powerpoint/2010/main" val="4242138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a:t>Vidéo de 3,07 jusque 4,13</a:t>
            </a:r>
          </a:p>
          <a:p>
            <a:endParaRPr lang="fr-BE"/>
          </a:p>
          <a:p>
            <a:r>
              <a:rPr lang="fr-BE"/>
              <a:t>Trop lent</a:t>
            </a:r>
          </a:p>
          <a:p>
            <a:r>
              <a:rPr lang="fr-BE"/>
              <a:t>Bcp de ressource </a:t>
            </a:r>
          </a:p>
          <a:p>
            <a:r>
              <a:rPr lang="fr-BE"/>
              <a:t>Et même ainsi ne suffit pas</a:t>
            </a:r>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19</a:t>
            </a:fld>
            <a:endParaRPr lang="fr-FR"/>
          </a:p>
        </p:txBody>
      </p:sp>
    </p:spTree>
    <p:extLst>
      <p:ext uri="{BB962C8B-B14F-4D97-AF65-F5344CB8AC3E}">
        <p14:creationId xmlns:p14="http://schemas.microsoft.com/office/powerpoint/2010/main" val="2838130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Effet rebond :</a:t>
            </a:r>
          </a:p>
          <a:p>
            <a:pPr marL="171450" indent="-171450">
              <a:buFontTx/>
              <a:buChar char="-"/>
            </a:pPr>
            <a:r>
              <a:rPr lang="fr-BE" dirty="0"/>
              <a:t>Augmentation de la consommation des autres poste dans le bâti résidentiel</a:t>
            </a:r>
          </a:p>
          <a:p>
            <a:pPr marL="171450" indent="-171450">
              <a:buFontTx/>
              <a:buChar char="-"/>
            </a:pPr>
            <a:r>
              <a:rPr lang="fr-BE" dirty="0"/>
              <a:t>Amélioration de la technologie entraine une massification de celle-ci</a:t>
            </a:r>
          </a:p>
          <a:p>
            <a:pPr marL="171450" indent="-171450">
              <a:buFontTx/>
              <a:buChar char="-"/>
            </a:pPr>
            <a:r>
              <a:rPr lang="fr-BE" dirty="0"/>
              <a:t>Modification des comportements</a:t>
            </a:r>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21</a:t>
            </a:fld>
            <a:endParaRPr lang="fr-FR"/>
          </a:p>
        </p:txBody>
      </p:sp>
    </p:spTree>
    <p:extLst>
      <p:ext uri="{BB962C8B-B14F-4D97-AF65-F5344CB8AC3E}">
        <p14:creationId xmlns:p14="http://schemas.microsoft.com/office/powerpoint/2010/main" val="249803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5"/>
          </p:nvPr>
        </p:nvSpPr>
        <p:spPr/>
        <p:txBody>
          <a:bodyPr/>
          <a:lstStyle/>
          <a:p>
            <a:fld id="{F37E752D-043E-4FA7-B755-8C2074C7ABBD}" type="slidenum">
              <a:rPr lang="fr-FR" smtClean="0"/>
              <a:t>22</a:t>
            </a:fld>
            <a:endParaRPr lang="fr-FR"/>
          </a:p>
        </p:txBody>
      </p:sp>
    </p:spTree>
    <p:extLst>
      <p:ext uri="{BB962C8B-B14F-4D97-AF65-F5344CB8AC3E}">
        <p14:creationId xmlns:p14="http://schemas.microsoft.com/office/powerpoint/2010/main" val="588951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age de garde">
    <p:bg>
      <p:bgPr>
        <a:solidFill>
          <a:srgbClr val="2E75B6"/>
        </a:solidFill>
        <a:effectLst/>
      </p:bgPr>
    </p:bg>
    <p:spTree>
      <p:nvGrpSpPr>
        <p:cNvPr id="1" name=""/>
        <p:cNvGrpSpPr/>
        <p:nvPr/>
      </p:nvGrpSpPr>
      <p:grpSpPr>
        <a:xfrm>
          <a:off x="0" y="0"/>
          <a:ext cx="0" cy="0"/>
          <a:chOff x="0" y="0"/>
          <a:chExt cx="0" cy="0"/>
        </a:xfrm>
      </p:grpSpPr>
      <p:sp>
        <p:nvSpPr>
          <p:cNvPr id="20" name="Rectangle 19"/>
          <p:cNvSpPr/>
          <p:nvPr userDrawn="1"/>
        </p:nvSpPr>
        <p:spPr>
          <a:xfrm>
            <a:off x="0" y="0"/>
            <a:ext cx="12192000" cy="6858000"/>
          </a:xfrm>
          <a:prstGeom prst="rect">
            <a:avLst/>
          </a:prstGeom>
          <a:solidFill>
            <a:srgbClr val="2E75B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noFill/>
            </a:endParaRPr>
          </a:p>
        </p:txBody>
      </p:sp>
      <p:sp>
        <p:nvSpPr>
          <p:cNvPr id="2" name="Titre 1"/>
          <p:cNvSpPr>
            <a:spLocks noGrp="1"/>
          </p:cNvSpPr>
          <p:nvPr>
            <p:ph type="ctrTitle"/>
          </p:nvPr>
        </p:nvSpPr>
        <p:spPr>
          <a:xfrm>
            <a:off x="1524000" y="2495912"/>
            <a:ext cx="9144000" cy="1387501"/>
          </a:xfrm>
          <a:prstGeom prst="rect">
            <a:avLst/>
          </a:prstGeom>
        </p:spPr>
        <p:txBody>
          <a:bodyPr anchor="b">
            <a:normAutofit/>
          </a:bodyPr>
          <a:lstStyle>
            <a:lvl1pPr algn="ctr">
              <a:defRPr sz="40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3" name="Sous-titre 2"/>
          <p:cNvSpPr>
            <a:spLocks noGrp="1"/>
          </p:cNvSpPr>
          <p:nvPr>
            <p:ph type="subTitle" idx="1"/>
          </p:nvPr>
        </p:nvSpPr>
        <p:spPr>
          <a:xfrm>
            <a:off x="1524000" y="4004026"/>
            <a:ext cx="9144000" cy="817687"/>
          </a:xfrm>
          <a:prstGeom prst="rect">
            <a:avLst/>
          </a:prstGeom>
        </p:spPr>
        <p:txBody>
          <a:bodyPr/>
          <a:lstStyle>
            <a:lvl1pPr marL="0" indent="0" algn="ctr">
              <a:buNone/>
              <a:defRPr lang="fr-BE" dirty="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pic>
        <p:nvPicPr>
          <p:cNvPr id="7" name="Imag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655817" y="646331"/>
            <a:ext cx="2880366" cy="1438659"/>
          </a:xfrm>
          <a:prstGeom prst="rect">
            <a:avLst/>
          </a:prstGeom>
        </p:spPr>
      </p:pic>
      <p:sp>
        <p:nvSpPr>
          <p:cNvPr id="15" name="Rectangle 14"/>
          <p:cNvSpPr/>
          <p:nvPr userDrawn="1"/>
        </p:nvSpPr>
        <p:spPr>
          <a:xfrm>
            <a:off x="0" y="5712977"/>
            <a:ext cx="12192000" cy="1145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51757" y="6203895"/>
            <a:ext cx="750753" cy="392836"/>
          </a:xfrm>
          <a:prstGeom prst="rect">
            <a:avLst/>
          </a:prstGeom>
        </p:spPr>
      </p:pic>
      <p:pic>
        <p:nvPicPr>
          <p:cNvPr id="17" name="Image 16"/>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816317" y="6153886"/>
            <a:ext cx="612397" cy="450878"/>
          </a:xfrm>
          <a:prstGeom prst="rect">
            <a:avLst/>
          </a:prstGeom>
        </p:spPr>
      </p:pic>
    </p:spTree>
    <p:extLst>
      <p:ext uri="{BB962C8B-B14F-4D97-AF65-F5344CB8AC3E}">
        <p14:creationId xmlns:p14="http://schemas.microsoft.com/office/powerpoint/2010/main" val="1339148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hapitre">
    <p:bg>
      <p:bgPr>
        <a:gradFill>
          <a:gsLst>
            <a:gs pos="0">
              <a:srgbClr val="2E75B6">
                <a:shade val="30000"/>
                <a:satMod val="115000"/>
              </a:srgbClr>
            </a:gs>
            <a:gs pos="50000">
              <a:srgbClr val="2E75B6">
                <a:shade val="67500"/>
                <a:satMod val="115000"/>
              </a:srgbClr>
            </a:gs>
            <a:gs pos="100000">
              <a:srgbClr val="2E75B6"/>
            </a:gs>
          </a:gsLst>
          <a:lin ang="18900000" scaled="1"/>
        </a:gra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865" t="11238" b="9950"/>
          <a:stretch/>
        </p:blipFill>
        <p:spPr>
          <a:xfrm>
            <a:off x="-88900" y="-102389"/>
            <a:ext cx="12280900" cy="6960389"/>
          </a:xfrm>
          <a:prstGeom prst="rect">
            <a:avLst/>
          </a:prstGeom>
        </p:spPr>
      </p:pic>
      <p:sp>
        <p:nvSpPr>
          <p:cNvPr id="4" name="Rectangle 3"/>
          <p:cNvSpPr/>
          <p:nvPr userDrawn="1"/>
        </p:nvSpPr>
        <p:spPr>
          <a:xfrm>
            <a:off x="0" y="0"/>
            <a:ext cx="12192000" cy="6858000"/>
          </a:xfrm>
          <a:prstGeom prst="rect">
            <a:avLst/>
          </a:prstGeom>
          <a:gradFill>
            <a:gsLst>
              <a:gs pos="95000">
                <a:srgbClr val="2E75B6">
                  <a:shade val="30000"/>
                  <a:satMod val="115000"/>
                  <a:alpha val="48000"/>
                </a:srgbClr>
              </a:gs>
              <a:gs pos="1000">
                <a:srgbClr val="2E75B6"/>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3999" y="2327093"/>
            <a:ext cx="9144000" cy="1464659"/>
          </a:xfrm>
          <a:prstGeom prst="rect">
            <a:avLst/>
          </a:prstGeom>
        </p:spPr>
        <p:txBody>
          <a:bodyPr anchor="t">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3171" y="5364367"/>
            <a:ext cx="1885657" cy="941831"/>
          </a:xfrm>
          <a:prstGeom prst="rect">
            <a:avLst/>
          </a:prstGeom>
        </p:spPr>
      </p:pic>
    </p:spTree>
    <p:extLst>
      <p:ext uri="{BB962C8B-B14F-4D97-AF65-F5344CB8AC3E}">
        <p14:creationId xmlns:p14="http://schemas.microsoft.com/office/powerpoint/2010/main" val="308033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et contenu 1 colonne">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hasCustomPrompt="1"/>
          </p:nvPr>
        </p:nvSpPr>
        <p:spPr>
          <a:xfrm>
            <a:off x="307496" y="1490213"/>
            <a:ext cx="11595887"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Ceci est du texte</a:t>
            </a: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3" name="ZoneTexte 2"/>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57605645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2" name="Titre 1"/>
          <p:cNvSpPr>
            <a:spLocks noGrp="1"/>
          </p:cNvSpPr>
          <p:nvPr>
            <p:ph type="title"/>
          </p:nvPr>
        </p:nvSpPr>
        <p:spPr>
          <a:xfrm>
            <a:off x="307497" y="365125"/>
            <a:ext cx="11595887" cy="824404"/>
          </a:xfrm>
          <a:prstGeom prst="rect">
            <a:avLst/>
          </a:prstGeom>
        </p:spPr>
        <p:txBody>
          <a:bodyPr anchor="t">
            <a:normAutofit/>
          </a:bodyPr>
          <a:lstStyle>
            <a:lvl1pPr>
              <a:defRPr sz="2800" b="1">
                <a:solidFill>
                  <a:srgbClr val="90AC50"/>
                </a:solidFill>
                <a:latin typeface="Arial" panose="020B0604020202020204" pitchFamily="34" charset="0"/>
                <a:cs typeface="Arial" panose="020B0604020202020204" pitchFamily="34" charset="0"/>
              </a:defRPr>
            </a:lvl1pPr>
          </a:lstStyle>
          <a:p>
            <a:r>
              <a:rPr lang="fr-FR"/>
              <a:t>Modifiez le style du titre</a:t>
            </a:r>
            <a:endParaRPr lang="fr-BE"/>
          </a:p>
        </p:txBody>
      </p:sp>
      <p:sp>
        <p:nvSpPr>
          <p:cNvPr id="10" name="Espace réservé du texte 2"/>
          <p:cNvSpPr>
            <a:spLocks noGrp="1"/>
          </p:cNvSpPr>
          <p:nvPr>
            <p:ph type="body" idx="1"/>
          </p:nvPr>
        </p:nvSpPr>
        <p:spPr>
          <a:xfrm>
            <a:off x="307497" y="1490213"/>
            <a:ext cx="5543046"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2" name="Espace réservé du texte 2"/>
          <p:cNvSpPr>
            <a:spLocks noGrp="1"/>
          </p:cNvSpPr>
          <p:nvPr>
            <p:ph type="body" idx="13"/>
          </p:nvPr>
        </p:nvSpPr>
        <p:spPr>
          <a:xfrm>
            <a:off x="6198499" y="1490213"/>
            <a:ext cx="5704885" cy="3832815"/>
          </a:xfrm>
          <a:prstGeom prst="rect">
            <a:avLst/>
          </a:prstGeom>
        </p:spPr>
        <p:txBody>
          <a:bodyPr/>
          <a:lstStyle>
            <a:lvl1pPr marL="0" indent="0">
              <a:buNone/>
              <a:defRPr sz="2400" baseline="0">
                <a:solidFill>
                  <a:schemeClr val="tx1">
                    <a:lumMod val="65000"/>
                    <a:lumOff val="3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11"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6" name="ZoneTexte 5"/>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174255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vierge">
    <p:spTree>
      <p:nvGrpSpPr>
        <p:cNvPr id="1" name=""/>
        <p:cNvGrpSpPr/>
        <p:nvPr/>
      </p:nvGrpSpPr>
      <p:grpSpPr>
        <a:xfrm>
          <a:off x="0" y="0"/>
          <a:ext cx="0" cy="0"/>
          <a:chOff x="0" y="0"/>
          <a:chExt cx="0" cy="0"/>
        </a:xfrm>
      </p:grpSpPr>
      <p:sp>
        <p:nvSpPr>
          <p:cNvPr id="10" name="Espace réservé du texte 2"/>
          <p:cNvSpPr>
            <a:spLocks noGrp="1"/>
          </p:cNvSpPr>
          <p:nvPr>
            <p:ph type="body" idx="11"/>
          </p:nvPr>
        </p:nvSpPr>
        <p:spPr>
          <a:xfrm>
            <a:off x="2112694" y="6120701"/>
            <a:ext cx="5659705" cy="365125"/>
          </a:xfrm>
          <a:prstGeom prst="rect">
            <a:avLst/>
          </a:prstGeom>
        </p:spPr>
        <p:txBody>
          <a:bodyPr anchor="ctr">
            <a:normAutofit/>
          </a:bodyPr>
          <a:lstStyle>
            <a:lvl1pPr marL="0" indent="0">
              <a:buNone/>
              <a:defRPr sz="1200" baseline="0">
                <a:solidFill>
                  <a:schemeClr val="bg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endParaRPr lang="fr-FR"/>
          </a:p>
        </p:txBody>
      </p:sp>
      <p:sp>
        <p:nvSpPr>
          <p:cNvPr id="3" name="ZoneTexte 2"/>
          <p:cNvSpPr txBox="1"/>
          <p:nvPr userDrawn="1"/>
        </p:nvSpPr>
        <p:spPr>
          <a:xfrm>
            <a:off x="11257925" y="6396179"/>
            <a:ext cx="645458" cy="323165"/>
          </a:xfrm>
          <a:prstGeom prst="rect">
            <a:avLst/>
          </a:prstGeom>
          <a:noFill/>
        </p:spPr>
        <p:txBody>
          <a:bodyPr wrap="square" rtlCol="0">
            <a:spAutoFit/>
          </a:bodyPr>
          <a:lstStyle/>
          <a:p>
            <a:fld id="{6C5CD0AC-0622-443D-AB8F-478B1E3A8ACD}" type="slidenum">
              <a:rPr lang="en-US" sz="1500" b="1" smtClean="0">
                <a:solidFill>
                  <a:schemeClr val="bg1"/>
                </a:solidFill>
              </a:rPr>
              <a:t>‹N°›</a:t>
            </a:fld>
            <a:endParaRPr lang="fr-BE" sz="1500" b="1">
              <a:solidFill>
                <a:schemeClr val="bg1"/>
              </a:solidFill>
            </a:endParaRPr>
          </a:p>
        </p:txBody>
      </p:sp>
    </p:spTree>
    <p:extLst>
      <p:ext uri="{BB962C8B-B14F-4D97-AF65-F5344CB8AC3E}">
        <p14:creationId xmlns:p14="http://schemas.microsoft.com/office/powerpoint/2010/main" val="3519541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CA80FE-FDA3-46CB-A61D-86060E39B7B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8A6F4E32-8A8A-44B8-A5C6-43D364F7A1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8526AACD-D138-4BB4-A738-8EE35C339388}"/>
              </a:ext>
            </a:extLst>
          </p:cNvPr>
          <p:cNvSpPr>
            <a:spLocks noGrp="1"/>
          </p:cNvSpPr>
          <p:nvPr>
            <p:ph type="dt" sz="half" idx="10"/>
          </p:nvPr>
        </p:nvSpPr>
        <p:spPr>
          <a:xfrm>
            <a:off x="838200" y="6356350"/>
            <a:ext cx="2743200" cy="365125"/>
          </a:xfrm>
          <a:prstGeom prst="rect">
            <a:avLst/>
          </a:prstGeom>
        </p:spPr>
        <p:txBody>
          <a:bodyPr/>
          <a:lstStyle/>
          <a:p>
            <a:fld id="{13F00F39-691C-4C6F-96A4-24E5A8A621C6}" type="datetimeFigureOut">
              <a:rPr lang="fr-BE" smtClean="0"/>
              <a:t>13-06-22</a:t>
            </a:fld>
            <a:endParaRPr lang="fr-BE"/>
          </a:p>
        </p:txBody>
      </p:sp>
      <p:sp>
        <p:nvSpPr>
          <p:cNvPr id="5" name="Espace réservé du pied de page 4">
            <a:extLst>
              <a:ext uri="{FF2B5EF4-FFF2-40B4-BE49-F238E27FC236}">
                <a16:creationId xmlns:a16="http://schemas.microsoft.com/office/drawing/2014/main" id="{DEBDBC7C-2A95-4D73-8917-D886C1460EE2}"/>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6" name="Espace réservé du numéro de diapositive 5">
            <a:extLst>
              <a:ext uri="{FF2B5EF4-FFF2-40B4-BE49-F238E27FC236}">
                <a16:creationId xmlns:a16="http://schemas.microsoft.com/office/drawing/2014/main" id="{D19016E6-C413-495E-AEE7-91647C44A68B}"/>
              </a:ext>
            </a:extLst>
          </p:cNvPr>
          <p:cNvSpPr>
            <a:spLocks noGrp="1"/>
          </p:cNvSpPr>
          <p:nvPr>
            <p:ph type="sldNum" sz="quarter" idx="12"/>
          </p:nvPr>
        </p:nvSpPr>
        <p:spPr>
          <a:xfrm>
            <a:off x="8610600" y="6356350"/>
            <a:ext cx="2743200" cy="365125"/>
          </a:xfrm>
          <a:prstGeom prst="rect">
            <a:avLst/>
          </a:prstGeom>
        </p:spPr>
        <p:txBody>
          <a:bodyPr/>
          <a:lstStyle/>
          <a:p>
            <a:fld id="{E60BC346-1DEB-4835-BBE7-0CF5EEC648C3}" type="slidenum">
              <a:rPr lang="fr-BE" smtClean="0"/>
              <a:t>‹N°›</a:t>
            </a:fld>
            <a:endParaRPr lang="fr-BE"/>
          </a:p>
        </p:txBody>
      </p:sp>
    </p:spTree>
    <p:extLst>
      <p:ext uri="{BB962C8B-B14F-4D97-AF65-F5344CB8AC3E}">
        <p14:creationId xmlns:p14="http://schemas.microsoft.com/office/powerpoint/2010/main" val="3665964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6A280C-ECB0-4B22-8941-2657E043BC7E}"/>
              </a:ext>
            </a:extLst>
          </p:cNvPr>
          <p:cNvSpPr>
            <a:spLocks noGrp="1"/>
          </p:cNvSpPr>
          <p:nvPr>
            <p:ph type="title"/>
          </p:nvPr>
        </p:nvSpPr>
        <p:spPr>
          <a:xfrm>
            <a:off x="838200" y="365125"/>
            <a:ext cx="10515600" cy="1325563"/>
          </a:xfrm>
          <a:prstGeom prst="rect">
            <a:avLst/>
          </a:prstGeom>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2FA507C-C103-41A8-8DB4-918D63A1BB0A}"/>
              </a:ext>
            </a:extLst>
          </p:cNvPr>
          <p:cNvSpPr>
            <a:spLocks noGrp="1"/>
          </p:cNvSpPr>
          <p:nvPr>
            <p:ph sz="half" idx="1"/>
          </p:nvPr>
        </p:nvSpPr>
        <p:spPr>
          <a:xfrm>
            <a:off x="838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626C03E2-BAEF-457C-A1C8-7C2C7751DA0C}"/>
              </a:ext>
            </a:extLst>
          </p:cNvPr>
          <p:cNvSpPr>
            <a:spLocks noGrp="1"/>
          </p:cNvSpPr>
          <p:nvPr>
            <p:ph sz="half" idx="2"/>
          </p:nvPr>
        </p:nvSpPr>
        <p:spPr>
          <a:xfrm>
            <a:off x="6172200" y="1825625"/>
            <a:ext cx="5181600" cy="4351338"/>
          </a:xfrm>
          <a:prstGeom prst="rect">
            <a:avLst/>
          </a:prstGeo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B6D5171C-0D2A-4061-878A-73FC17E34005}"/>
              </a:ext>
            </a:extLst>
          </p:cNvPr>
          <p:cNvSpPr>
            <a:spLocks noGrp="1"/>
          </p:cNvSpPr>
          <p:nvPr>
            <p:ph type="dt" sz="half" idx="10"/>
          </p:nvPr>
        </p:nvSpPr>
        <p:spPr>
          <a:xfrm>
            <a:off x="838200" y="6356350"/>
            <a:ext cx="2743200" cy="365125"/>
          </a:xfrm>
          <a:prstGeom prst="rect">
            <a:avLst/>
          </a:prstGeom>
        </p:spPr>
        <p:txBody>
          <a:bodyPr/>
          <a:lstStyle/>
          <a:p>
            <a:fld id="{13F00F39-691C-4C6F-96A4-24E5A8A621C6}" type="datetimeFigureOut">
              <a:rPr lang="fr-BE" smtClean="0"/>
              <a:t>13-06-22</a:t>
            </a:fld>
            <a:endParaRPr lang="fr-BE"/>
          </a:p>
        </p:txBody>
      </p:sp>
      <p:sp>
        <p:nvSpPr>
          <p:cNvPr id="6" name="Espace réservé du pied de page 5">
            <a:extLst>
              <a:ext uri="{FF2B5EF4-FFF2-40B4-BE49-F238E27FC236}">
                <a16:creationId xmlns:a16="http://schemas.microsoft.com/office/drawing/2014/main" id="{2B0AC00C-5B0C-46AA-A5C3-47A47AD7B60E}"/>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7" name="Espace réservé du numéro de diapositive 6">
            <a:extLst>
              <a:ext uri="{FF2B5EF4-FFF2-40B4-BE49-F238E27FC236}">
                <a16:creationId xmlns:a16="http://schemas.microsoft.com/office/drawing/2014/main" id="{157D16AE-3AB4-4914-A1D8-AE49CB5E3A3F}"/>
              </a:ext>
            </a:extLst>
          </p:cNvPr>
          <p:cNvSpPr>
            <a:spLocks noGrp="1"/>
          </p:cNvSpPr>
          <p:nvPr>
            <p:ph type="sldNum" sz="quarter" idx="12"/>
          </p:nvPr>
        </p:nvSpPr>
        <p:spPr>
          <a:xfrm>
            <a:off x="8610600" y="6356350"/>
            <a:ext cx="2743200" cy="365125"/>
          </a:xfrm>
          <a:prstGeom prst="rect">
            <a:avLst/>
          </a:prstGeom>
        </p:spPr>
        <p:txBody>
          <a:bodyPr/>
          <a:lstStyle/>
          <a:p>
            <a:fld id="{E60BC346-1DEB-4835-BBE7-0CF5EEC648C3}" type="slidenum">
              <a:rPr lang="fr-BE" smtClean="0"/>
              <a:t>‹N°›</a:t>
            </a:fld>
            <a:endParaRPr lang="fr-BE"/>
          </a:p>
        </p:txBody>
      </p:sp>
    </p:spTree>
    <p:extLst>
      <p:ext uri="{BB962C8B-B14F-4D97-AF65-F5344CB8AC3E}">
        <p14:creationId xmlns:p14="http://schemas.microsoft.com/office/powerpoint/2010/main" val="289987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57E04A-1BD4-4A00-9E83-36EE145A928D}"/>
              </a:ext>
            </a:extLst>
          </p:cNvPr>
          <p:cNvSpPr>
            <a:spLocks noGrp="1"/>
          </p:cNvSpPr>
          <p:nvPr>
            <p:ph type="dt" sz="half" idx="10"/>
          </p:nvPr>
        </p:nvSpPr>
        <p:spPr>
          <a:xfrm>
            <a:off x="838200" y="6356350"/>
            <a:ext cx="2743200" cy="365125"/>
          </a:xfrm>
          <a:prstGeom prst="rect">
            <a:avLst/>
          </a:prstGeom>
        </p:spPr>
        <p:txBody>
          <a:bodyPr/>
          <a:lstStyle/>
          <a:p>
            <a:fld id="{13F00F39-691C-4C6F-96A4-24E5A8A621C6}" type="datetimeFigureOut">
              <a:rPr lang="fr-BE" smtClean="0"/>
              <a:t>13-06-22</a:t>
            </a:fld>
            <a:endParaRPr lang="fr-BE"/>
          </a:p>
        </p:txBody>
      </p:sp>
      <p:sp>
        <p:nvSpPr>
          <p:cNvPr id="3" name="Espace réservé du pied de page 2">
            <a:extLst>
              <a:ext uri="{FF2B5EF4-FFF2-40B4-BE49-F238E27FC236}">
                <a16:creationId xmlns:a16="http://schemas.microsoft.com/office/drawing/2014/main" id="{EC4294E4-8515-4416-8ACE-239ED510B85B}"/>
              </a:ext>
            </a:extLst>
          </p:cNvPr>
          <p:cNvSpPr>
            <a:spLocks noGrp="1"/>
          </p:cNvSpPr>
          <p:nvPr>
            <p:ph type="ftr" sz="quarter" idx="11"/>
          </p:nvPr>
        </p:nvSpPr>
        <p:spPr>
          <a:xfrm>
            <a:off x="4038600" y="6356350"/>
            <a:ext cx="4114800" cy="365125"/>
          </a:xfrm>
          <a:prstGeom prst="rect">
            <a:avLst/>
          </a:prstGeom>
        </p:spPr>
        <p:txBody>
          <a:bodyPr/>
          <a:lstStyle/>
          <a:p>
            <a:endParaRPr lang="fr-BE"/>
          </a:p>
        </p:txBody>
      </p:sp>
      <p:sp>
        <p:nvSpPr>
          <p:cNvPr id="4" name="Espace réservé du numéro de diapositive 3">
            <a:extLst>
              <a:ext uri="{FF2B5EF4-FFF2-40B4-BE49-F238E27FC236}">
                <a16:creationId xmlns:a16="http://schemas.microsoft.com/office/drawing/2014/main" id="{51A79281-1C80-454F-8EFF-ED6ADF313E99}"/>
              </a:ext>
            </a:extLst>
          </p:cNvPr>
          <p:cNvSpPr>
            <a:spLocks noGrp="1"/>
          </p:cNvSpPr>
          <p:nvPr>
            <p:ph type="sldNum" sz="quarter" idx="12"/>
          </p:nvPr>
        </p:nvSpPr>
        <p:spPr>
          <a:xfrm>
            <a:off x="8610600" y="6356350"/>
            <a:ext cx="2743200" cy="365125"/>
          </a:xfrm>
          <a:prstGeom prst="rect">
            <a:avLst/>
          </a:prstGeom>
        </p:spPr>
        <p:txBody>
          <a:bodyPr/>
          <a:lstStyle/>
          <a:p>
            <a:fld id="{E60BC346-1DEB-4835-BBE7-0CF5EEC648C3}" type="slidenum">
              <a:rPr lang="fr-BE" smtClean="0"/>
              <a:t>‹N°›</a:t>
            </a:fld>
            <a:endParaRPr lang="fr-BE"/>
          </a:p>
        </p:txBody>
      </p:sp>
    </p:spTree>
    <p:extLst>
      <p:ext uri="{BB962C8B-B14F-4D97-AF65-F5344CB8AC3E}">
        <p14:creationId xmlns:p14="http://schemas.microsoft.com/office/powerpoint/2010/main" val="3342958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hapitre">
    <p:bg>
      <p:bgPr>
        <a:gradFill>
          <a:gsLst>
            <a:gs pos="0">
              <a:srgbClr val="2E75B6">
                <a:shade val="30000"/>
                <a:satMod val="115000"/>
              </a:srgbClr>
            </a:gs>
            <a:gs pos="50000">
              <a:srgbClr val="2E75B6">
                <a:shade val="67500"/>
                <a:satMod val="115000"/>
              </a:srgbClr>
            </a:gs>
            <a:gs pos="100000">
              <a:srgbClr val="2E75B6"/>
            </a:gs>
          </a:gsLst>
          <a:lin ang="18900000" scaled="1"/>
        </a:gra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4865" t="11238" b="9950"/>
          <a:stretch/>
        </p:blipFill>
        <p:spPr>
          <a:xfrm>
            <a:off x="-88900" y="-102389"/>
            <a:ext cx="12280900" cy="6960389"/>
          </a:xfrm>
          <a:prstGeom prst="rect">
            <a:avLst/>
          </a:prstGeom>
        </p:spPr>
      </p:pic>
      <p:sp>
        <p:nvSpPr>
          <p:cNvPr id="4" name="Rectangle 3"/>
          <p:cNvSpPr/>
          <p:nvPr userDrawn="1"/>
        </p:nvSpPr>
        <p:spPr>
          <a:xfrm>
            <a:off x="0" y="0"/>
            <a:ext cx="12192000" cy="6858000"/>
          </a:xfrm>
          <a:prstGeom prst="rect">
            <a:avLst/>
          </a:prstGeom>
          <a:gradFill>
            <a:gsLst>
              <a:gs pos="95000">
                <a:srgbClr val="2E75B6">
                  <a:shade val="30000"/>
                  <a:satMod val="115000"/>
                  <a:alpha val="48000"/>
                </a:srgbClr>
              </a:gs>
              <a:gs pos="1000">
                <a:srgbClr val="2E75B6"/>
              </a:gs>
            </a:gsLst>
            <a:lin ang="189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2" name="Titre 1"/>
          <p:cNvSpPr>
            <a:spLocks noGrp="1"/>
          </p:cNvSpPr>
          <p:nvPr>
            <p:ph type="ctrTitle"/>
          </p:nvPr>
        </p:nvSpPr>
        <p:spPr>
          <a:xfrm>
            <a:off x="1523999" y="2327093"/>
            <a:ext cx="9144000" cy="1464659"/>
          </a:xfrm>
          <a:prstGeom prst="rect">
            <a:avLst/>
          </a:prstGeom>
        </p:spPr>
        <p:txBody>
          <a:bodyPr anchor="t">
            <a:normAutofit/>
          </a:bodyPr>
          <a:lstStyle>
            <a:lvl1pPr algn="ctr">
              <a:defRPr sz="3600" b="1">
                <a:solidFill>
                  <a:schemeClr val="bg1"/>
                </a:solidFill>
                <a:latin typeface="Arial" panose="020B0604020202020204" pitchFamily="34" charset="0"/>
                <a:cs typeface="Arial" panose="020B0604020202020204" pitchFamily="34" charset="0"/>
              </a:defRPr>
            </a:lvl1pPr>
          </a:lstStyle>
          <a:p>
            <a:r>
              <a:rPr lang="fr-FR"/>
              <a:t>Modifiez le style du titre</a:t>
            </a:r>
            <a:endParaRPr lang="fr-BE"/>
          </a:p>
        </p:txBody>
      </p:sp>
      <p:pic>
        <p:nvPicPr>
          <p:cNvPr id="9" name="Imag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53171" y="5364367"/>
            <a:ext cx="1885657" cy="941831"/>
          </a:xfrm>
          <a:prstGeom prst="rect">
            <a:avLst/>
          </a:prstGeom>
        </p:spPr>
      </p:pic>
    </p:spTree>
    <p:extLst>
      <p:ext uri="{BB962C8B-B14F-4D97-AF65-F5344CB8AC3E}">
        <p14:creationId xmlns:p14="http://schemas.microsoft.com/office/powerpoint/2010/main" val="1373691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p:cNvPicPr>
            <a:picLocks noChangeAspect="1"/>
          </p:cNvPicPr>
          <p:nvPr userDrawn="1"/>
        </p:nvPicPr>
        <p:blipFill rotWithShape="1">
          <a:blip r:embed="rId4" cstate="print">
            <a:extLst>
              <a:ext uri="{28A0092B-C50C-407E-A947-70E740481C1C}">
                <a14:useLocalDpi xmlns:a14="http://schemas.microsoft.com/office/drawing/2010/main"/>
              </a:ext>
            </a:extLst>
          </a:blip>
          <a:srcRect t="-15415"/>
          <a:stretch/>
        </p:blipFill>
        <p:spPr>
          <a:xfrm>
            <a:off x="0" y="-1066809"/>
            <a:ext cx="12192000" cy="7924809"/>
          </a:xfrm>
          <a:prstGeom prst="rect">
            <a:avLst/>
          </a:prstGeom>
        </p:spPr>
      </p:pic>
    </p:spTree>
    <p:extLst>
      <p:ext uri="{BB962C8B-B14F-4D97-AF65-F5344CB8AC3E}">
        <p14:creationId xmlns:p14="http://schemas.microsoft.com/office/powerpoint/2010/main" val="1231119251"/>
      </p:ext>
    </p:extLst>
  </p:cSld>
  <p:clrMap bg1="lt1" tx1="dk1" bg2="lt2" tx2="dk2" accent1="accent1" accent2="accent2" accent3="accent3" accent4="accent4" accent5="accent5" accent6="accent6" hlink="hlink" folHlink="folHlink"/>
  <p:sldLayoutIdLst>
    <p:sldLayoutId id="2147483655" r:id="rId1"/>
    <p:sldLayoutId id="2147483656"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5712975"/>
            <a:ext cx="12192000" cy="1145022"/>
          </a:xfrm>
          <a:prstGeom prst="rect">
            <a:avLst/>
          </a:prstGeom>
          <a:gradFill flip="none" rotWithShape="1">
            <a:gsLst>
              <a:gs pos="0">
                <a:srgbClr val="2E75B6">
                  <a:shade val="30000"/>
                  <a:satMod val="115000"/>
                </a:srgbClr>
              </a:gs>
              <a:gs pos="50000">
                <a:srgbClr val="2E75B6">
                  <a:shade val="67500"/>
                  <a:satMod val="115000"/>
                </a:srgbClr>
              </a:gs>
              <a:gs pos="100000">
                <a:srgbClr val="2E75B6"/>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pic>
        <p:nvPicPr>
          <p:cNvPr id="14" name="Image 13"/>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307497" y="5955454"/>
            <a:ext cx="1295254" cy="646942"/>
          </a:xfrm>
          <a:prstGeom prst="rect">
            <a:avLst/>
          </a:prstGeom>
        </p:spPr>
      </p:pic>
      <p:sp>
        <p:nvSpPr>
          <p:cNvPr id="16" name="ZoneTexte 15"/>
          <p:cNvSpPr txBox="1"/>
          <p:nvPr userDrawn="1"/>
        </p:nvSpPr>
        <p:spPr>
          <a:xfrm>
            <a:off x="9136430" y="6001926"/>
            <a:ext cx="2749024" cy="276999"/>
          </a:xfrm>
          <a:prstGeom prst="rect">
            <a:avLst/>
          </a:prstGeom>
          <a:noFill/>
        </p:spPr>
        <p:txBody>
          <a:bodyPr wrap="square" rtlCol="0">
            <a:spAutoFit/>
          </a:bodyPr>
          <a:lstStyle/>
          <a:p>
            <a:pPr algn="r" fontAlgn="base"/>
            <a:r>
              <a:rPr lang="fr-BE" sz="1200" b="1">
                <a:solidFill>
                  <a:schemeClr val="bg1"/>
                </a:solidFill>
              </a:rPr>
              <a:t>Présentation au SPW ARNE </a:t>
            </a:r>
          </a:p>
        </p:txBody>
      </p:sp>
    </p:spTree>
    <p:extLst>
      <p:ext uri="{BB962C8B-B14F-4D97-AF65-F5344CB8AC3E}">
        <p14:creationId xmlns:p14="http://schemas.microsoft.com/office/powerpoint/2010/main" val="4208408938"/>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7" r:id="rId4"/>
    <p:sldLayoutId id="2147483658" r:id="rId5"/>
    <p:sldLayoutId id="2147483659" r:id="rId6"/>
    <p:sldLayoutId id="2147483660"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hyperlink" Target="https://www.ipcc.ch/report/sixth-assessment-report-working-group-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https://www.ipcc.ch/report/sixth-assessment-report-working-group-3/"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4.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E5EAAF-14FE-4299-8608-F37498EFFB3B}"/>
              </a:ext>
            </a:extLst>
          </p:cNvPr>
          <p:cNvSpPr>
            <a:spLocks noGrp="1"/>
          </p:cNvSpPr>
          <p:nvPr>
            <p:ph type="ctrTitle"/>
          </p:nvPr>
        </p:nvSpPr>
        <p:spPr>
          <a:xfrm>
            <a:off x="1155032" y="2495912"/>
            <a:ext cx="9881936" cy="1387501"/>
          </a:xfrm>
        </p:spPr>
        <p:txBody>
          <a:bodyPr>
            <a:normAutofit/>
          </a:bodyPr>
          <a:lstStyle/>
          <a:p>
            <a:r>
              <a:rPr lang="fr-FR" b="0"/>
              <a:t>Enjeux climatiques et sobriété énergétique </a:t>
            </a:r>
          </a:p>
        </p:txBody>
      </p:sp>
      <p:sp>
        <p:nvSpPr>
          <p:cNvPr id="6" name="Subtitle 5">
            <a:extLst>
              <a:ext uri="{FF2B5EF4-FFF2-40B4-BE49-F238E27FC236}">
                <a16:creationId xmlns:a16="http://schemas.microsoft.com/office/drawing/2014/main" id="{1BFE061A-462C-4784-B79C-CE0EB468F7B3}"/>
              </a:ext>
            </a:extLst>
          </p:cNvPr>
          <p:cNvSpPr>
            <a:spLocks noGrp="1"/>
          </p:cNvSpPr>
          <p:nvPr>
            <p:ph type="subTitle" idx="1"/>
          </p:nvPr>
        </p:nvSpPr>
        <p:spPr/>
        <p:txBody>
          <a:bodyPr/>
          <a:lstStyle/>
          <a:p>
            <a:r>
              <a:rPr lang="fr-FR" sz="3200" b="0"/>
              <a:t>Introduction du séminaire de printemps</a:t>
            </a:r>
            <a:endParaRPr lang="fr-FR"/>
          </a:p>
        </p:txBody>
      </p:sp>
      <p:sp>
        <p:nvSpPr>
          <p:cNvPr id="4" name="Rectangle 3">
            <a:extLst>
              <a:ext uri="{FF2B5EF4-FFF2-40B4-BE49-F238E27FC236}">
                <a16:creationId xmlns:a16="http://schemas.microsoft.com/office/drawing/2014/main" id="{09E3F37B-D573-485E-A4F8-B7FCF16F76AD}"/>
              </a:ext>
            </a:extLst>
          </p:cNvPr>
          <p:cNvSpPr/>
          <p:nvPr/>
        </p:nvSpPr>
        <p:spPr>
          <a:xfrm>
            <a:off x="8453533" y="5850495"/>
            <a:ext cx="3666931" cy="584775"/>
          </a:xfrm>
          <a:prstGeom prst="rect">
            <a:avLst/>
          </a:prstGeom>
        </p:spPr>
        <p:txBody>
          <a:bodyPr wrap="square">
            <a:spAutoFit/>
          </a:bodyPr>
          <a:lstStyle/>
          <a:p>
            <a:pPr algn="r" fontAlgn="base"/>
            <a:r>
              <a:rPr lang="fr-BE" sz="1600" b="1"/>
              <a:t>Séminaire en ligne</a:t>
            </a:r>
          </a:p>
          <a:p>
            <a:pPr algn="r" fontAlgn="base"/>
            <a:r>
              <a:rPr lang="fr-BE" sz="1600" b="1"/>
              <a:t>Jeudi 28/04/2022</a:t>
            </a:r>
          </a:p>
        </p:txBody>
      </p:sp>
      <p:sp>
        <p:nvSpPr>
          <p:cNvPr id="7" name="Rectangle 6">
            <a:extLst>
              <a:ext uri="{FF2B5EF4-FFF2-40B4-BE49-F238E27FC236}">
                <a16:creationId xmlns:a16="http://schemas.microsoft.com/office/drawing/2014/main" id="{DD441A9E-FE0B-40E7-8340-EFA1679D7220}"/>
              </a:ext>
            </a:extLst>
          </p:cNvPr>
          <p:cNvSpPr/>
          <p:nvPr/>
        </p:nvSpPr>
        <p:spPr>
          <a:xfrm>
            <a:off x="0" y="4685829"/>
            <a:ext cx="4911498" cy="1077218"/>
          </a:xfrm>
          <a:prstGeom prst="rect">
            <a:avLst/>
          </a:prstGeom>
        </p:spPr>
        <p:txBody>
          <a:bodyPr wrap="square" lIns="91440" tIns="45720" rIns="91440" bIns="45720" anchor="t">
            <a:spAutoFit/>
          </a:bodyPr>
          <a:lstStyle/>
          <a:p>
            <a:pPr fontAlgn="base"/>
            <a:r>
              <a:rPr lang="fr-BE" sz="1600" b="1" u="sng">
                <a:solidFill>
                  <a:schemeClr val="bg1"/>
                </a:solidFill>
              </a:rPr>
              <a:t>Equipe de formateurs: </a:t>
            </a:r>
          </a:p>
          <a:p>
            <a:pPr fontAlgn="base"/>
            <a:r>
              <a:rPr lang="fr-BE" sz="1600" b="1">
                <a:solidFill>
                  <a:schemeClr val="bg1"/>
                </a:solidFill>
              </a:rPr>
              <a:t>CREAT (</a:t>
            </a:r>
            <a:r>
              <a:rPr lang="fr-BE" sz="1600" b="1" err="1">
                <a:solidFill>
                  <a:schemeClr val="bg1"/>
                </a:solidFill>
              </a:rPr>
              <a:t>UCLouvain</a:t>
            </a:r>
            <a:r>
              <a:rPr lang="fr-BE" sz="1600" b="1">
                <a:solidFill>
                  <a:schemeClr val="bg1"/>
                </a:solidFill>
              </a:rPr>
              <a:t>) V. Bottieau, A. </a:t>
            </a:r>
            <a:r>
              <a:rPr lang="fr-BE" sz="1600" b="1" err="1">
                <a:solidFill>
                  <a:schemeClr val="bg1"/>
                </a:solidFill>
              </a:rPr>
              <a:t>Sinzot</a:t>
            </a:r>
            <a:endParaRPr lang="fr-BE" sz="1600" b="1">
              <a:solidFill>
                <a:schemeClr val="bg1"/>
              </a:solidFill>
            </a:endParaRPr>
          </a:p>
          <a:p>
            <a:pPr fontAlgn="base"/>
            <a:r>
              <a:rPr lang="fr-BE" sz="1600" b="1">
                <a:solidFill>
                  <a:schemeClr val="bg1"/>
                </a:solidFill>
              </a:rPr>
              <a:t>IGEAT (ULB): F. Goffin, S. </a:t>
            </a:r>
            <a:r>
              <a:rPr lang="fr-BE" sz="1600" b="1" err="1">
                <a:solidFill>
                  <a:schemeClr val="bg1"/>
                </a:solidFill>
              </a:rPr>
              <a:t>Verelst</a:t>
            </a:r>
            <a:endParaRPr lang="fr-BE" sz="1600" b="1">
              <a:solidFill>
                <a:schemeClr val="bg1"/>
              </a:solidFill>
            </a:endParaRPr>
          </a:p>
          <a:p>
            <a:pPr fontAlgn="base"/>
            <a:r>
              <a:rPr lang="fr-BE" sz="1600" b="1" err="1">
                <a:solidFill>
                  <a:schemeClr val="bg1"/>
                </a:solidFill>
              </a:rPr>
              <a:t>Lepur</a:t>
            </a:r>
            <a:r>
              <a:rPr lang="fr-BE" sz="1600" b="1">
                <a:solidFill>
                  <a:schemeClr val="bg1"/>
                </a:solidFill>
              </a:rPr>
              <a:t> (</a:t>
            </a:r>
            <a:r>
              <a:rPr lang="fr-BE" sz="1600" b="1" err="1">
                <a:solidFill>
                  <a:schemeClr val="bg1"/>
                </a:solidFill>
              </a:rPr>
              <a:t>ULiège</a:t>
            </a:r>
            <a:r>
              <a:rPr lang="fr-BE" sz="1600" b="1">
                <a:solidFill>
                  <a:schemeClr val="bg1"/>
                </a:solidFill>
              </a:rPr>
              <a:t>): /</a:t>
            </a:r>
            <a:endParaRPr lang="fr-BE" sz="1600" b="1">
              <a:solidFill>
                <a:schemeClr val="bg1"/>
              </a:solidFill>
              <a:cs typeface="Calibri"/>
            </a:endParaRPr>
          </a:p>
        </p:txBody>
      </p:sp>
      <p:pic>
        <p:nvPicPr>
          <p:cNvPr id="1026" name="Image 1">
            <a:extLst>
              <a:ext uri="{FF2B5EF4-FFF2-40B4-BE49-F238E27FC236}">
                <a16:creationId xmlns:a16="http://schemas.microsoft.com/office/drawing/2014/main" id="{F9B8B7F4-6BB9-4D4F-ABE6-B41FEA2A01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4073" y="6138662"/>
            <a:ext cx="9048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5757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6FFD8-4E5D-4EB3-9A78-DBC757328D48}"/>
              </a:ext>
            </a:extLst>
          </p:cNvPr>
          <p:cNvSpPr>
            <a:spLocks noGrp="1"/>
          </p:cNvSpPr>
          <p:nvPr>
            <p:ph type="ctrTitle"/>
          </p:nvPr>
        </p:nvSpPr>
        <p:spPr/>
        <p:txBody>
          <a:bodyPr/>
          <a:lstStyle/>
          <a:p>
            <a:r>
              <a:rPr lang="fr-FR" dirty="0"/>
              <a:t>Les enjeux climatiques et énergétiques</a:t>
            </a:r>
            <a:endParaRPr lang="fr-BE" dirty="0"/>
          </a:p>
        </p:txBody>
      </p:sp>
    </p:spTree>
    <p:extLst>
      <p:ext uri="{BB962C8B-B14F-4D97-AF65-F5344CB8AC3E}">
        <p14:creationId xmlns:p14="http://schemas.microsoft.com/office/powerpoint/2010/main" val="4249253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3F6A0C-4338-41E4-8E85-0285F1D9E98F}"/>
              </a:ext>
            </a:extLst>
          </p:cNvPr>
          <p:cNvSpPr>
            <a:spLocks noGrp="1"/>
          </p:cNvSpPr>
          <p:nvPr>
            <p:ph type="title"/>
          </p:nvPr>
        </p:nvSpPr>
        <p:spPr/>
        <p:txBody>
          <a:bodyPr/>
          <a:lstStyle/>
          <a:p>
            <a:endParaRPr lang="fr-BE"/>
          </a:p>
        </p:txBody>
      </p:sp>
      <p:sp>
        <p:nvSpPr>
          <p:cNvPr id="5" name="Espace réservé du texte 4">
            <a:extLst>
              <a:ext uri="{FF2B5EF4-FFF2-40B4-BE49-F238E27FC236}">
                <a16:creationId xmlns:a16="http://schemas.microsoft.com/office/drawing/2014/main" id="{28C840F0-7E50-4D3C-AE9D-040F86BECFEF}"/>
              </a:ext>
            </a:extLst>
          </p:cNvPr>
          <p:cNvSpPr>
            <a:spLocks noGrp="1"/>
          </p:cNvSpPr>
          <p:nvPr>
            <p:ph type="body" idx="11"/>
          </p:nvPr>
        </p:nvSpPr>
        <p:spPr/>
        <p:txBody>
          <a:bodyPr/>
          <a:lstStyle/>
          <a:p>
            <a:endParaRPr lang="fr-BE"/>
          </a:p>
        </p:txBody>
      </p:sp>
      <p:sp>
        <p:nvSpPr>
          <p:cNvPr id="7" name="ZoneTexte 6">
            <a:extLst>
              <a:ext uri="{FF2B5EF4-FFF2-40B4-BE49-F238E27FC236}">
                <a16:creationId xmlns:a16="http://schemas.microsoft.com/office/drawing/2014/main" id="{C541ADD6-C855-432F-961D-00ACD92F3AD2}"/>
              </a:ext>
            </a:extLst>
          </p:cNvPr>
          <p:cNvSpPr txBox="1"/>
          <p:nvPr/>
        </p:nvSpPr>
        <p:spPr>
          <a:xfrm>
            <a:off x="1355912" y="1721225"/>
            <a:ext cx="9480176" cy="3046988"/>
          </a:xfrm>
          <a:prstGeom prst="rect">
            <a:avLst/>
          </a:prstGeom>
          <a:noFill/>
        </p:spPr>
        <p:txBody>
          <a:bodyPr wrap="square">
            <a:spAutoFit/>
          </a:bodyPr>
          <a:lstStyle/>
          <a:p>
            <a:pPr lvl="1"/>
            <a:r>
              <a:rPr lang="fr-BE" sz="3200" baseline="0" dirty="0"/>
              <a:t>Au cours des deux derniers siècles, notre société s’est développée sur base d’une énergie abondante.  Cette forte disponibilité d’énergie de bonne qualité à orienté les choix de localisation, de types de bâtiments construits, les modes de chauffage et la dépendance aux transports. </a:t>
            </a:r>
          </a:p>
        </p:txBody>
      </p:sp>
    </p:spTree>
    <p:extLst>
      <p:ext uri="{BB962C8B-B14F-4D97-AF65-F5344CB8AC3E}">
        <p14:creationId xmlns:p14="http://schemas.microsoft.com/office/powerpoint/2010/main" val="2007179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2E0CD090-E223-4363-B556-58C70BD7BEE9}"/>
              </a:ext>
            </a:extLst>
          </p:cNvPr>
          <p:cNvSpPr>
            <a:spLocks noGrp="1"/>
          </p:cNvSpPr>
          <p:nvPr>
            <p:ph type="sldNum" sz="quarter" idx="4294967295"/>
          </p:nvPr>
        </p:nvSpPr>
        <p:spPr>
          <a:xfrm>
            <a:off x="9448800" y="6356350"/>
            <a:ext cx="2743200" cy="365125"/>
          </a:xfrm>
          <a:prstGeom prst="rect">
            <a:avLst/>
          </a:prstGeom>
        </p:spPr>
        <p:txBody>
          <a:bodyPr/>
          <a:lstStyle/>
          <a:p>
            <a:fld id="{E60BC346-1DEB-4835-BBE7-0CF5EEC648C3}" type="slidenum">
              <a:rPr lang="fr-BE" smtClean="0"/>
              <a:t>12</a:t>
            </a:fld>
            <a:endParaRPr lang="fr-BE"/>
          </a:p>
        </p:txBody>
      </p:sp>
      <p:pic>
        <p:nvPicPr>
          <p:cNvPr id="10" name="Image 9">
            <a:extLst>
              <a:ext uri="{FF2B5EF4-FFF2-40B4-BE49-F238E27FC236}">
                <a16:creationId xmlns:a16="http://schemas.microsoft.com/office/drawing/2014/main" id="{2D4BAF04-0C0B-49FA-AA23-D5EBDA5C2CF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32257" b="37269"/>
          <a:stretch/>
        </p:blipFill>
        <p:spPr>
          <a:xfrm>
            <a:off x="2151293" y="3878416"/>
            <a:ext cx="7601591" cy="1737360"/>
          </a:xfrm>
          <a:prstGeom prst="rect">
            <a:avLst/>
          </a:prstGeom>
        </p:spPr>
      </p:pic>
      <p:pic>
        <p:nvPicPr>
          <p:cNvPr id="8" name="Image 7">
            <a:extLst>
              <a:ext uri="{FF2B5EF4-FFF2-40B4-BE49-F238E27FC236}">
                <a16:creationId xmlns:a16="http://schemas.microsoft.com/office/drawing/2014/main" id="{3B0493E8-D8A6-423B-9490-1D85AD7084E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56817" t="11465" r="23810" b="62496"/>
          <a:stretch/>
        </p:blipFill>
        <p:spPr>
          <a:xfrm>
            <a:off x="3921723" y="280461"/>
            <a:ext cx="4060734" cy="4093264"/>
          </a:xfrm>
          <a:prstGeom prst="rect">
            <a:avLst/>
          </a:prstGeom>
        </p:spPr>
      </p:pic>
      <p:sp>
        <p:nvSpPr>
          <p:cNvPr id="9" name="Ellipse 8">
            <a:extLst>
              <a:ext uri="{FF2B5EF4-FFF2-40B4-BE49-F238E27FC236}">
                <a16:creationId xmlns:a16="http://schemas.microsoft.com/office/drawing/2014/main" id="{121A9368-19C8-41F9-87CB-10DC452BD712}"/>
              </a:ext>
            </a:extLst>
          </p:cNvPr>
          <p:cNvSpPr/>
          <p:nvPr/>
        </p:nvSpPr>
        <p:spPr>
          <a:xfrm>
            <a:off x="3921722" y="454253"/>
            <a:ext cx="4060734" cy="3745678"/>
          </a:xfrm>
          <a:prstGeom prst="ellipse">
            <a:avLst/>
          </a:prstGeom>
          <a:solidFill>
            <a:srgbClr val="FFD9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586138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684DF1-AB8A-4464-8A7C-BCA78C424FC4}"/>
              </a:ext>
            </a:extLst>
          </p:cNvPr>
          <p:cNvSpPr>
            <a:spLocks noGrp="1"/>
          </p:cNvSpPr>
          <p:nvPr>
            <p:ph type="title"/>
          </p:nvPr>
        </p:nvSpPr>
        <p:spPr/>
        <p:txBody>
          <a:bodyPr lIns="91440" tIns="45720" rIns="91440" bIns="45720" anchor="t">
            <a:normAutofit/>
          </a:bodyPr>
          <a:lstStyle/>
          <a:p>
            <a:r>
              <a:rPr lang="fr-BE" dirty="0">
                <a:latin typeface="Arial"/>
                <a:cs typeface="Arial"/>
              </a:rPr>
              <a:t>Enjeux atténuation</a:t>
            </a:r>
            <a:r>
              <a:rPr lang="fr-BE" baseline="0" dirty="0">
                <a:latin typeface="Arial"/>
                <a:cs typeface="Arial"/>
              </a:rPr>
              <a:t> et adaptation</a:t>
            </a:r>
            <a:endParaRPr lang="fr-BE" dirty="0">
              <a:latin typeface="Arial"/>
              <a:cs typeface="Arial"/>
            </a:endParaRPr>
          </a:p>
        </p:txBody>
      </p:sp>
      <p:sp>
        <p:nvSpPr>
          <p:cNvPr id="3" name="Espace réservé du texte 2">
            <a:extLst>
              <a:ext uri="{FF2B5EF4-FFF2-40B4-BE49-F238E27FC236}">
                <a16:creationId xmlns:a16="http://schemas.microsoft.com/office/drawing/2014/main" id="{2820B5C5-2A93-4433-AB80-33369D24EE27}"/>
              </a:ext>
            </a:extLst>
          </p:cNvPr>
          <p:cNvSpPr>
            <a:spLocks noGrp="1"/>
          </p:cNvSpPr>
          <p:nvPr>
            <p:ph type="body" idx="1"/>
          </p:nvPr>
        </p:nvSpPr>
        <p:spPr/>
        <p:txBody>
          <a:bodyPr/>
          <a:lstStyle/>
          <a:p>
            <a:r>
              <a:rPr lang="nl-BE" sz="2000" b="1" err="1">
                <a:solidFill>
                  <a:srgbClr val="0070C0"/>
                </a:solidFill>
                <a:latin typeface="Helvetica" pitchFamily="34" charset="0"/>
                <a:ea typeface="+mj-ea"/>
                <a:cs typeface="+mj-cs"/>
              </a:rPr>
              <a:t>L’atténuation</a:t>
            </a:r>
            <a:r>
              <a:rPr lang="nl-BE" sz="2000" b="1">
                <a:solidFill>
                  <a:srgbClr val="0070C0"/>
                </a:solidFill>
                <a:latin typeface="Helvetica" pitchFamily="34" charset="0"/>
                <a:ea typeface="+mj-ea"/>
                <a:cs typeface="+mj-cs"/>
              </a:rPr>
              <a:t> : pour </a:t>
            </a:r>
            <a:r>
              <a:rPr lang="nl-BE" sz="2000" b="1" err="1">
                <a:solidFill>
                  <a:srgbClr val="0070C0"/>
                </a:solidFill>
                <a:latin typeface="Helvetica" pitchFamily="34" charset="0"/>
                <a:ea typeface="+mj-ea"/>
                <a:cs typeface="+mj-cs"/>
              </a:rPr>
              <a:t>préparer</a:t>
            </a:r>
            <a:r>
              <a:rPr lang="nl-BE" sz="2000" b="1">
                <a:solidFill>
                  <a:srgbClr val="0070C0"/>
                </a:solidFill>
                <a:latin typeface="Helvetica" pitchFamily="34" charset="0"/>
                <a:ea typeface="+mj-ea"/>
                <a:cs typeface="+mj-cs"/>
              </a:rPr>
              <a:t> </a:t>
            </a:r>
            <a:r>
              <a:rPr lang="nl-BE" sz="2000" b="1" err="1">
                <a:solidFill>
                  <a:srgbClr val="0070C0"/>
                </a:solidFill>
                <a:latin typeface="Helvetica" pitchFamily="34" charset="0"/>
                <a:ea typeface="+mj-ea"/>
                <a:cs typeface="+mj-cs"/>
              </a:rPr>
              <a:t>un</a:t>
            </a:r>
            <a:r>
              <a:rPr lang="nl-BE" sz="2000" b="1">
                <a:solidFill>
                  <a:srgbClr val="0070C0"/>
                </a:solidFill>
                <a:latin typeface="Helvetica" pitchFamily="34" charset="0"/>
                <a:ea typeface="+mj-ea"/>
                <a:cs typeface="+mj-cs"/>
              </a:rPr>
              <a:t> territoire </a:t>
            </a:r>
            <a:r>
              <a:rPr lang="nl-BE" sz="2000" b="1" err="1">
                <a:solidFill>
                  <a:srgbClr val="0070C0"/>
                </a:solidFill>
                <a:latin typeface="Helvetica" pitchFamily="34" charset="0"/>
                <a:ea typeface="+mj-ea"/>
                <a:cs typeface="+mj-cs"/>
              </a:rPr>
              <a:t>moins</a:t>
            </a:r>
            <a:r>
              <a:rPr lang="nl-BE" sz="2000" b="1">
                <a:solidFill>
                  <a:srgbClr val="0070C0"/>
                </a:solidFill>
                <a:latin typeface="Helvetica" pitchFamily="34" charset="0"/>
                <a:ea typeface="+mj-ea"/>
                <a:cs typeface="+mj-cs"/>
              </a:rPr>
              <a:t> intense en énergie</a:t>
            </a:r>
          </a:p>
          <a:p>
            <a:r>
              <a:rPr lang="fr-BE"/>
              <a:t>= Objectif &lt;2°C</a:t>
            </a:r>
          </a:p>
          <a:p>
            <a:r>
              <a:rPr lang="en-GB" err="1"/>
              <a:t>s’attaquer</a:t>
            </a:r>
            <a:r>
              <a:rPr lang="en-GB"/>
              <a:t> aux causes du </a:t>
            </a:r>
            <a:r>
              <a:rPr lang="en-GB" err="1"/>
              <a:t>problème</a:t>
            </a:r>
            <a:r>
              <a:rPr lang="en-GB"/>
              <a:t> </a:t>
            </a:r>
            <a:r>
              <a:rPr lang="en-GB" err="1"/>
              <a:t>en</a:t>
            </a:r>
            <a:r>
              <a:rPr lang="en-GB"/>
              <a:t> </a:t>
            </a:r>
            <a:r>
              <a:rPr lang="en-GB" err="1"/>
              <a:t>réduisant</a:t>
            </a:r>
            <a:r>
              <a:rPr lang="en-GB"/>
              <a:t> les </a:t>
            </a:r>
            <a:r>
              <a:rPr lang="en-GB" err="1"/>
              <a:t>émissions</a:t>
            </a:r>
            <a:r>
              <a:rPr lang="en-GB"/>
              <a:t> de </a:t>
            </a:r>
            <a:r>
              <a:rPr lang="en-GB" err="1"/>
              <a:t>gaz</a:t>
            </a:r>
            <a:r>
              <a:rPr lang="en-GB"/>
              <a:t> à </a:t>
            </a:r>
            <a:r>
              <a:rPr lang="en-GB" err="1"/>
              <a:t>effet</a:t>
            </a:r>
            <a:r>
              <a:rPr lang="en-GB"/>
              <a:t> de </a:t>
            </a:r>
            <a:r>
              <a:rPr lang="en-GB" err="1"/>
              <a:t>serre</a:t>
            </a:r>
            <a:r>
              <a:rPr lang="en-GB"/>
              <a:t>.”</a:t>
            </a:r>
            <a:endParaRPr lang="fr-FR"/>
          </a:p>
          <a:p>
            <a:endParaRPr lang="nl-BE" sz="2000" b="1">
              <a:solidFill>
                <a:srgbClr val="0070C0"/>
              </a:solidFill>
              <a:latin typeface="Helvetica" pitchFamily="34" charset="0"/>
              <a:ea typeface="+mj-ea"/>
              <a:cs typeface="+mj-cs"/>
            </a:endParaRPr>
          </a:p>
          <a:p>
            <a:endParaRPr lang="fr-BE"/>
          </a:p>
        </p:txBody>
      </p:sp>
      <p:sp>
        <p:nvSpPr>
          <p:cNvPr id="4" name="Espace réservé du texte 3">
            <a:extLst>
              <a:ext uri="{FF2B5EF4-FFF2-40B4-BE49-F238E27FC236}">
                <a16:creationId xmlns:a16="http://schemas.microsoft.com/office/drawing/2014/main" id="{69046DC7-7099-4280-9E82-2353939CF23A}"/>
              </a:ext>
            </a:extLst>
          </p:cNvPr>
          <p:cNvSpPr>
            <a:spLocks noGrp="1"/>
          </p:cNvSpPr>
          <p:nvPr>
            <p:ph type="body" idx="13"/>
          </p:nvPr>
        </p:nvSpPr>
        <p:spPr/>
        <p:txBody>
          <a:bodyPr/>
          <a:lstStyle/>
          <a:p>
            <a:r>
              <a:rPr lang="nl-BE" sz="2000" b="1" dirty="0" err="1">
                <a:solidFill>
                  <a:srgbClr val="0070C0"/>
                </a:solidFill>
                <a:latin typeface="Helvetica" pitchFamily="34" charset="0"/>
                <a:ea typeface="+mj-ea"/>
                <a:cs typeface="+mj-cs"/>
              </a:rPr>
              <a:t>L’adaptation</a:t>
            </a:r>
            <a:r>
              <a:rPr lang="nl-BE" sz="2000" b="1" dirty="0">
                <a:solidFill>
                  <a:srgbClr val="0070C0"/>
                </a:solidFill>
                <a:latin typeface="Helvetica" pitchFamily="34" charset="0"/>
                <a:ea typeface="+mj-ea"/>
                <a:cs typeface="+mj-cs"/>
              </a:rPr>
              <a:t> : pour </a:t>
            </a:r>
            <a:r>
              <a:rPr lang="nl-BE" sz="2000" b="1" dirty="0" err="1">
                <a:solidFill>
                  <a:srgbClr val="0070C0"/>
                </a:solidFill>
                <a:latin typeface="Helvetica" pitchFamily="34" charset="0"/>
                <a:ea typeface="+mj-ea"/>
                <a:cs typeface="+mj-cs"/>
              </a:rPr>
              <a:t>développer</a:t>
            </a:r>
            <a:r>
              <a:rPr lang="nl-BE" sz="2000" b="1" dirty="0">
                <a:solidFill>
                  <a:srgbClr val="0070C0"/>
                </a:solidFill>
                <a:latin typeface="Helvetica" pitchFamily="34" charset="0"/>
                <a:ea typeface="+mj-ea"/>
                <a:cs typeface="+mj-cs"/>
              </a:rPr>
              <a:t> </a:t>
            </a:r>
            <a:r>
              <a:rPr lang="nl-BE" sz="2000" b="1" dirty="0" err="1">
                <a:solidFill>
                  <a:srgbClr val="0070C0"/>
                </a:solidFill>
                <a:latin typeface="Helvetica" pitchFamily="34" charset="0"/>
                <a:ea typeface="+mj-ea"/>
                <a:cs typeface="+mj-cs"/>
              </a:rPr>
              <a:t>un</a:t>
            </a:r>
            <a:r>
              <a:rPr lang="nl-BE" sz="2000" b="1" dirty="0">
                <a:solidFill>
                  <a:srgbClr val="0070C0"/>
                </a:solidFill>
                <a:latin typeface="Helvetica" pitchFamily="34" charset="0"/>
                <a:ea typeface="+mj-ea"/>
                <a:cs typeface="+mj-cs"/>
              </a:rPr>
              <a:t> territoire </a:t>
            </a:r>
            <a:r>
              <a:rPr lang="nl-BE" sz="2000" b="1" dirty="0" err="1">
                <a:solidFill>
                  <a:srgbClr val="0070C0"/>
                </a:solidFill>
                <a:latin typeface="Helvetica" pitchFamily="34" charset="0"/>
                <a:ea typeface="+mj-ea"/>
                <a:cs typeface="+mj-cs"/>
              </a:rPr>
              <a:t>sûr</a:t>
            </a:r>
            <a:r>
              <a:rPr lang="nl-BE" sz="2000" b="1" dirty="0">
                <a:solidFill>
                  <a:srgbClr val="0070C0"/>
                </a:solidFill>
                <a:latin typeface="Helvetica" pitchFamily="34" charset="0"/>
                <a:ea typeface="+mj-ea"/>
                <a:cs typeface="+mj-cs"/>
              </a:rPr>
              <a:t> et </a:t>
            </a:r>
            <a:r>
              <a:rPr lang="nl-BE" sz="2000" b="1" dirty="0" err="1">
                <a:solidFill>
                  <a:srgbClr val="0070C0"/>
                </a:solidFill>
                <a:latin typeface="Helvetica" pitchFamily="34" charset="0"/>
                <a:ea typeface="+mj-ea"/>
                <a:cs typeface="+mj-cs"/>
              </a:rPr>
              <a:t>accueillant</a:t>
            </a:r>
            <a:r>
              <a:rPr lang="nl-BE" sz="2000" b="1" dirty="0">
                <a:solidFill>
                  <a:srgbClr val="0070C0"/>
                </a:solidFill>
                <a:latin typeface="Helvetica" pitchFamily="34" charset="0"/>
                <a:ea typeface="+mj-ea"/>
                <a:cs typeface="+mj-cs"/>
              </a:rPr>
              <a:t> </a:t>
            </a:r>
            <a:r>
              <a:rPr lang="nl-BE" sz="2000" b="1" dirty="0" err="1">
                <a:solidFill>
                  <a:srgbClr val="0070C0"/>
                </a:solidFill>
                <a:latin typeface="Helvetica" pitchFamily="34" charset="0"/>
                <a:ea typeface="+mj-ea"/>
                <a:cs typeface="+mj-cs"/>
              </a:rPr>
              <a:t>malgré</a:t>
            </a:r>
            <a:r>
              <a:rPr lang="nl-BE" sz="2000" b="1" dirty="0">
                <a:solidFill>
                  <a:srgbClr val="0070C0"/>
                </a:solidFill>
                <a:latin typeface="Helvetica" pitchFamily="34" charset="0"/>
                <a:ea typeface="+mj-ea"/>
                <a:cs typeface="+mj-cs"/>
              </a:rPr>
              <a:t> les changement </a:t>
            </a:r>
            <a:r>
              <a:rPr lang="nl-BE" sz="2000" b="1" dirty="0" err="1">
                <a:solidFill>
                  <a:srgbClr val="0070C0"/>
                </a:solidFill>
                <a:latin typeface="Helvetica" pitchFamily="34" charset="0"/>
                <a:ea typeface="+mj-ea"/>
                <a:cs typeface="+mj-cs"/>
              </a:rPr>
              <a:t>climatiques</a:t>
            </a:r>
            <a:endParaRPr lang="nl-BE" sz="2000" b="1" dirty="0">
              <a:solidFill>
                <a:srgbClr val="0070C0"/>
              </a:solidFill>
              <a:latin typeface="Helvetica" pitchFamily="34" charset="0"/>
              <a:ea typeface="+mj-ea"/>
              <a:cs typeface="+mj-cs"/>
            </a:endParaRPr>
          </a:p>
          <a:p>
            <a:r>
              <a:rPr lang="en-GB" dirty="0" err="1">
                <a:cs typeface="Avenir Book"/>
              </a:rPr>
              <a:t>atténuer</a:t>
            </a:r>
            <a:r>
              <a:rPr lang="en-GB" dirty="0">
                <a:cs typeface="Avenir Book"/>
              </a:rPr>
              <a:t> les </a:t>
            </a:r>
            <a:r>
              <a:rPr lang="en-GB" dirty="0" err="1">
                <a:cs typeface="Avenir Book"/>
              </a:rPr>
              <a:t>effets</a:t>
            </a:r>
            <a:r>
              <a:rPr lang="en-GB" dirty="0">
                <a:cs typeface="Avenir Book"/>
              </a:rPr>
              <a:t> des </a:t>
            </a:r>
            <a:r>
              <a:rPr lang="en-GB" dirty="0" err="1">
                <a:cs typeface="Avenir Book"/>
              </a:rPr>
              <a:t>changements</a:t>
            </a:r>
            <a:r>
              <a:rPr lang="en-GB" dirty="0">
                <a:cs typeface="Avenir Book"/>
              </a:rPr>
              <a:t> </a:t>
            </a:r>
            <a:r>
              <a:rPr lang="en-GB" dirty="0" err="1">
                <a:cs typeface="Avenir Book"/>
              </a:rPr>
              <a:t>climatiques</a:t>
            </a:r>
            <a:r>
              <a:rPr lang="en-GB" dirty="0">
                <a:cs typeface="Avenir Book"/>
              </a:rPr>
              <a:t>.</a:t>
            </a:r>
          </a:p>
          <a:p>
            <a:r>
              <a:rPr lang="en-GB" dirty="0" err="1"/>
              <a:t>Cfr</a:t>
            </a:r>
            <a:r>
              <a:rPr lang="en-GB" dirty="0"/>
              <a:t> : </a:t>
            </a:r>
            <a:r>
              <a:rPr lang="en-GB" dirty="0" err="1"/>
              <a:t>inondation</a:t>
            </a:r>
            <a:r>
              <a:rPr lang="en-GB" dirty="0"/>
              <a:t>, vague de </a:t>
            </a:r>
            <a:r>
              <a:rPr lang="en-GB" dirty="0" err="1"/>
              <a:t>chaleur</a:t>
            </a:r>
            <a:r>
              <a:rPr lang="en-GB" dirty="0"/>
              <a:t>…</a:t>
            </a:r>
            <a:endParaRPr lang="fr-BE" dirty="0"/>
          </a:p>
        </p:txBody>
      </p:sp>
      <p:sp>
        <p:nvSpPr>
          <p:cNvPr id="5" name="Espace réservé du texte 4">
            <a:extLst>
              <a:ext uri="{FF2B5EF4-FFF2-40B4-BE49-F238E27FC236}">
                <a16:creationId xmlns:a16="http://schemas.microsoft.com/office/drawing/2014/main" id="{56917B20-47A9-4CFD-8F8F-0E1594DCED80}"/>
              </a:ext>
            </a:extLst>
          </p:cNvPr>
          <p:cNvSpPr>
            <a:spLocks noGrp="1"/>
          </p:cNvSpPr>
          <p:nvPr>
            <p:ph type="body" idx="11"/>
          </p:nvPr>
        </p:nvSpPr>
        <p:spPr/>
        <p:txBody>
          <a:bodyPr/>
          <a:lstStyle/>
          <a:p>
            <a:endParaRPr lang="fr-BE"/>
          </a:p>
        </p:txBody>
      </p:sp>
      <p:pic>
        <p:nvPicPr>
          <p:cNvPr id="6" name="Picture 1">
            <a:extLst>
              <a:ext uri="{FF2B5EF4-FFF2-40B4-BE49-F238E27FC236}">
                <a16:creationId xmlns:a16="http://schemas.microsoft.com/office/drawing/2014/main" id="{B8BFB12D-1682-40F1-BF54-52CF6009579D}"/>
              </a:ext>
            </a:extLst>
          </p:cNvPr>
          <p:cNvPicPr>
            <a:picLocks noChangeAspect="1"/>
          </p:cNvPicPr>
          <p:nvPr/>
        </p:nvPicPr>
        <p:blipFill>
          <a:blip r:embed="rId3"/>
          <a:stretch>
            <a:fillRect/>
          </a:stretch>
        </p:blipFill>
        <p:spPr>
          <a:xfrm>
            <a:off x="9466682" y="3758824"/>
            <a:ext cx="1825782" cy="1949797"/>
          </a:xfrm>
          <a:prstGeom prst="rect">
            <a:avLst/>
          </a:prstGeom>
        </p:spPr>
      </p:pic>
      <p:pic>
        <p:nvPicPr>
          <p:cNvPr id="7" name="Picture 2">
            <a:extLst>
              <a:ext uri="{FF2B5EF4-FFF2-40B4-BE49-F238E27FC236}">
                <a16:creationId xmlns:a16="http://schemas.microsoft.com/office/drawing/2014/main" id="{987EA575-3696-4518-88F0-557A98F2D0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7497" y="3772067"/>
            <a:ext cx="2565522" cy="1949797"/>
          </a:xfrm>
          <a:prstGeom prst="rect">
            <a:avLst/>
          </a:prstGeom>
        </p:spPr>
      </p:pic>
      <p:sp>
        <p:nvSpPr>
          <p:cNvPr id="8" name="Rectangle 7">
            <a:extLst>
              <a:ext uri="{FF2B5EF4-FFF2-40B4-BE49-F238E27FC236}">
                <a16:creationId xmlns:a16="http://schemas.microsoft.com/office/drawing/2014/main" id="{3F1A31AB-D024-4E72-89F9-F1BADFF72C8D}"/>
              </a:ext>
            </a:extLst>
          </p:cNvPr>
          <p:cNvSpPr/>
          <p:nvPr/>
        </p:nvSpPr>
        <p:spPr>
          <a:xfrm>
            <a:off x="307497" y="1490213"/>
            <a:ext cx="5891002" cy="2167387"/>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9" name="Flèche : bas 8">
            <a:extLst>
              <a:ext uri="{FF2B5EF4-FFF2-40B4-BE49-F238E27FC236}">
                <a16:creationId xmlns:a16="http://schemas.microsoft.com/office/drawing/2014/main" id="{A4484F12-3524-41A2-A108-BC14C84EB82C}"/>
              </a:ext>
            </a:extLst>
          </p:cNvPr>
          <p:cNvSpPr/>
          <p:nvPr/>
        </p:nvSpPr>
        <p:spPr>
          <a:xfrm>
            <a:off x="4890423" y="3769054"/>
            <a:ext cx="960120" cy="378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a:extLst>
              <a:ext uri="{FF2B5EF4-FFF2-40B4-BE49-F238E27FC236}">
                <a16:creationId xmlns:a16="http://schemas.microsoft.com/office/drawing/2014/main" id="{CE5657A0-13A0-4AAF-9F20-F168C66058F3}"/>
              </a:ext>
            </a:extLst>
          </p:cNvPr>
          <p:cNvSpPr txBox="1"/>
          <p:nvPr/>
        </p:nvSpPr>
        <p:spPr>
          <a:xfrm>
            <a:off x="3079021" y="4330506"/>
            <a:ext cx="5543047" cy="1323439"/>
          </a:xfrm>
          <a:prstGeom prst="rect">
            <a:avLst/>
          </a:prstGeom>
          <a:noFill/>
        </p:spPr>
        <p:txBody>
          <a:bodyPr wrap="square" rtlCol="0">
            <a:spAutoFit/>
          </a:bodyPr>
          <a:lstStyle/>
          <a:p>
            <a:r>
              <a:rPr lang="fr-BE" sz="2000"/>
              <a:t>Formation 2022 : le territoire wallon va devoir s’adapter pour permettre  ne réduction des consommation énergétique tout en assurant son fonctionnement</a:t>
            </a:r>
          </a:p>
        </p:txBody>
      </p:sp>
      <p:sp>
        <p:nvSpPr>
          <p:cNvPr id="11" name="Rectangle 10">
            <a:extLst>
              <a:ext uri="{FF2B5EF4-FFF2-40B4-BE49-F238E27FC236}">
                <a16:creationId xmlns:a16="http://schemas.microsoft.com/office/drawing/2014/main" id="{A1D97172-80FD-4E2C-8740-D481301DB785}"/>
              </a:ext>
            </a:extLst>
          </p:cNvPr>
          <p:cNvSpPr/>
          <p:nvPr/>
        </p:nvSpPr>
        <p:spPr>
          <a:xfrm>
            <a:off x="3048001" y="4330506"/>
            <a:ext cx="5891002" cy="1323439"/>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93917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F6B5F-4781-41C8-9959-BEF17E250F86}"/>
              </a:ext>
            </a:extLst>
          </p:cNvPr>
          <p:cNvSpPr>
            <a:spLocks noGrp="1"/>
          </p:cNvSpPr>
          <p:nvPr>
            <p:ph type="title"/>
          </p:nvPr>
        </p:nvSpPr>
        <p:spPr/>
        <p:txBody>
          <a:bodyPr/>
          <a:lstStyle/>
          <a:p>
            <a:r>
              <a:rPr lang="fr-BE"/>
              <a:t>Les</a:t>
            </a:r>
            <a:r>
              <a:rPr lang="fr-BE" baseline="0"/>
              <a:t> enjeux Globaux - </a:t>
            </a:r>
            <a:r>
              <a:rPr lang="fr-BE"/>
              <a:t>Rapport du GIEC</a:t>
            </a:r>
            <a:r>
              <a:rPr lang="fr-BE" baseline="0"/>
              <a:t> 2022</a:t>
            </a:r>
            <a:endParaRPr lang="fr-BE"/>
          </a:p>
        </p:txBody>
      </p:sp>
      <p:sp>
        <p:nvSpPr>
          <p:cNvPr id="3" name="Espace réservé du texte 2">
            <a:extLst>
              <a:ext uri="{FF2B5EF4-FFF2-40B4-BE49-F238E27FC236}">
                <a16:creationId xmlns:a16="http://schemas.microsoft.com/office/drawing/2014/main" id="{80FE7001-F738-47D3-B4F9-61E25446FC1E}"/>
              </a:ext>
            </a:extLst>
          </p:cNvPr>
          <p:cNvSpPr>
            <a:spLocks noGrp="1"/>
          </p:cNvSpPr>
          <p:nvPr>
            <p:ph type="body" idx="1"/>
          </p:nvPr>
        </p:nvSpPr>
        <p:spPr>
          <a:xfrm>
            <a:off x="307497" y="2095018"/>
            <a:ext cx="5543046" cy="3228010"/>
          </a:xfrm>
        </p:spPr>
        <p:txBody>
          <a:bodyPr/>
          <a:lstStyle/>
          <a:p>
            <a:r>
              <a:rPr lang="fr-FR" b="1"/>
              <a:t>Selon les modèles, les émissions doivent décliner avant 2025</a:t>
            </a:r>
            <a:r>
              <a:rPr lang="fr-FR"/>
              <a:t> afin de maintenir le réchauffement sous le seuil de 1,5 ou 2 °C, impliquant une action immédiate et des réductions profondes au cours des prochaines décennies.</a:t>
            </a:r>
          </a:p>
          <a:p>
            <a:r>
              <a:rPr lang="fr-FR" baseline="0"/>
              <a:t>Besoins de réductions rapides et drastiques dans tous les secteurs</a:t>
            </a:r>
          </a:p>
          <a:p>
            <a:endParaRPr lang="fr-BE"/>
          </a:p>
        </p:txBody>
      </p:sp>
      <p:sp>
        <p:nvSpPr>
          <p:cNvPr id="4" name="Espace réservé du texte 3">
            <a:extLst>
              <a:ext uri="{FF2B5EF4-FFF2-40B4-BE49-F238E27FC236}">
                <a16:creationId xmlns:a16="http://schemas.microsoft.com/office/drawing/2014/main" id="{C20B4125-5E50-4BED-90E9-B877B0973C4B}"/>
              </a:ext>
            </a:extLst>
          </p:cNvPr>
          <p:cNvSpPr>
            <a:spLocks noGrp="1"/>
          </p:cNvSpPr>
          <p:nvPr>
            <p:ph type="body" idx="13"/>
          </p:nvPr>
        </p:nvSpPr>
        <p:spPr/>
        <p:txBody>
          <a:bodyPr/>
          <a:lstStyle/>
          <a:p>
            <a:r>
              <a:rPr lang="fr-BE" b="1"/>
              <a:t>Adaptabilité</a:t>
            </a:r>
          </a:p>
          <a:p>
            <a:endParaRPr lang="fr-BE"/>
          </a:p>
        </p:txBody>
      </p:sp>
      <p:sp>
        <p:nvSpPr>
          <p:cNvPr id="5" name="Espace réservé du texte 4">
            <a:extLst>
              <a:ext uri="{FF2B5EF4-FFF2-40B4-BE49-F238E27FC236}">
                <a16:creationId xmlns:a16="http://schemas.microsoft.com/office/drawing/2014/main" id="{38F0CC88-66CC-46E3-ADF4-D485DAC8F831}"/>
              </a:ext>
            </a:extLst>
          </p:cNvPr>
          <p:cNvSpPr>
            <a:spLocks noGrp="1"/>
          </p:cNvSpPr>
          <p:nvPr>
            <p:ph type="body" idx="11"/>
          </p:nvPr>
        </p:nvSpPr>
        <p:spPr/>
        <p:txBody>
          <a:bodyPr/>
          <a:lstStyle/>
          <a:p>
            <a:endParaRPr lang="fr-BE"/>
          </a:p>
        </p:txBody>
      </p:sp>
      <p:sp>
        <p:nvSpPr>
          <p:cNvPr id="7" name="ZoneTexte 6">
            <a:extLst>
              <a:ext uri="{FF2B5EF4-FFF2-40B4-BE49-F238E27FC236}">
                <a16:creationId xmlns:a16="http://schemas.microsoft.com/office/drawing/2014/main" id="{697178FF-1AC1-4265-87ED-06206D08035E}"/>
              </a:ext>
            </a:extLst>
          </p:cNvPr>
          <p:cNvSpPr txBox="1"/>
          <p:nvPr/>
        </p:nvSpPr>
        <p:spPr>
          <a:xfrm>
            <a:off x="8507392" y="92375"/>
            <a:ext cx="3684607" cy="1200329"/>
          </a:xfrm>
          <a:prstGeom prst="rect">
            <a:avLst/>
          </a:prstGeom>
          <a:noFill/>
        </p:spPr>
        <p:txBody>
          <a:bodyPr wrap="square">
            <a:spAutoFit/>
          </a:bodyPr>
          <a:lstStyle/>
          <a:p>
            <a:r>
              <a:rPr lang="fr-BE" dirty="0"/>
              <a:t>En anglais : </a:t>
            </a:r>
            <a:r>
              <a:rPr lang="fr-BE" dirty="0">
                <a:hlinkClick r:id="rId3"/>
              </a:rPr>
              <a:t>https://www.ipcc.ch/report/sixth-assessment-report-working-group-3/</a:t>
            </a:r>
            <a:endParaRPr lang="fr-BE" dirty="0"/>
          </a:p>
          <a:p>
            <a:endParaRPr lang="fr-BE" dirty="0"/>
          </a:p>
        </p:txBody>
      </p:sp>
      <p:sp>
        <p:nvSpPr>
          <p:cNvPr id="8" name="Espace réservé du texte 3">
            <a:extLst>
              <a:ext uri="{FF2B5EF4-FFF2-40B4-BE49-F238E27FC236}">
                <a16:creationId xmlns:a16="http://schemas.microsoft.com/office/drawing/2014/main" id="{E9E2258C-DBB2-4F45-BE6D-E5E28EBD8203}"/>
              </a:ext>
            </a:extLst>
          </p:cNvPr>
          <p:cNvSpPr txBox="1">
            <a:spLocks/>
          </p:cNvSpPr>
          <p:nvPr/>
        </p:nvSpPr>
        <p:spPr>
          <a:xfrm>
            <a:off x="319636" y="1534972"/>
            <a:ext cx="5704885" cy="38328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BE" b="1"/>
              <a:t>Atténuation</a:t>
            </a:r>
          </a:p>
          <a:p>
            <a:endParaRPr lang="fr-BE"/>
          </a:p>
        </p:txBody>
      </p:sp>
      <p:sp>
        <p:nvSpPr>
          <p:cNvPr id="9" name="Espace réservé du texte 3">
            <a:extLst>
              <a:ext uri="{FF2B5EF4-FFF2-40B4-BE49-F238E27FC236}">
                <a16:creationId xmlns:a16="http://schemas.microsoft.com/office/drawing/2014/main" id="{068B4641-A14E-4565-85DE-022ECDD958C5}"/>
              </a:ext>
            </a:extLst>
          </p:cNvPr>
          <p:cNvSpPr txBox="1">
            <a:spLocks/>
          </p:cNvSpPr>
          <p:nvPr/>
        </p:nvSpPr>
        <p:spPr>
          <a:xfrm>
            <a:off x="6198499" y="2099201"/>
            <a:ext cx="5704885" cy="342981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FR" sz="2000"/>
              <a:t>Les </a:t>
            </a:r>
            <a:r>
              <a:rPr lang="fr-FR" sz="2000" b="1"/>
              <a:t>zones urbaines</a:t>
            </a:r>
            <a:r>
              <a:rPr lang="fr-FR" sz="2000"/>
              <a:t> peuvent évoluer vers la neutralité carbone via une transition systémique des infrastructures et de l’aménagement urbain (réduction de la consommation énergétique et de matériaux, l’électrification, l’absorption de carbone dans l’environnement urbain et la réduction des émissions tout au long des chaînes d’approvisionnement)</a:t>
            </a:r>
          </a:p>
          <a:p>
            <a:r>
              <a:rPr lang="fr-FR" sz="2000"/>
              <a:t>le secteur des </a:t>
            </a:r>
            <a:r>
              <a:rPr lang="fr-FR" sz="2000" b="1"/>
              <a:t>bâtiments </a:t>
            </a:r>
            <a:r>
              <a:rPr lang="fr-FR" sz="2000"/>
              <a:t>(nouveaux bâtiments et rénovation du bâti existant) présentent un potentiel significatif pour contribuer à la décarbonation du secteur à l’horizon 2050</a:t>
            </a:r>
            <a:endParaRPr lang="fr-BE" sz="2000"/>
          </a:p>
          <a:p>
            <a:endParaRPr lang="fr-BE" sz="2000"/>
          </a:p>
        </p:txBody>
      </p:sp>
    </p:spTree>
    <p:extLst>
      <p:ext uri="{BB962C8B-B14F-4D97-AF65-F5344CB8AC3E}">
        <p14:creationId xmlns:p14="http://schemas.microsoft.com/office/powerpoint/2010/main" val="1886955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F06B-F720-E096-1977-2BD5FC96CA58}"/>
              </a:ext>
            </a:extLst>
          </p:cNvPr>
          <p:cNvSpPr>
            <a:spLocks noGrp="1"/>
          </p:cNvSpPr>
          <p:nvPr>
            <p:ph type="title"/>
          </p:nvPr>
        </p:nvSpPr>
        <p:spPr>
          <a:xfrm>
            <a:off x="307497" y="365125"/>
            <a:ext cx="6748585" cy="824404"/>
          </a:xfrm>
        </p:spPr>
        <p:txBody>
          <a:bodyPr lIns="91440" tIns="45720" rIns="91440" bIns="45720" anchor="t">
            <a:normAutofit/>
          </a:bodyPr>
          <a:lstStyle/>
          <a:p>
            <a:r>
              <a:rPr lang="fr-BE" dirty="0">
                <a:latin typeface="Arial"/>
                <a:cs typeface="Arial"/>
              </a:rPr>
              <a:t>Les enjeux globaux</a:t>
            </a:r>
            <a:endParaRPr lang="en-US" dirty="0">
              <a:latin typeface="Arial"/>
              <a:cs typeface="Arial"/>
            </a:endParaRPr>
          </a:p>
        </p:txBody>
      </p:sp>
      <p:sp>
        <p:nvSpPr>
          <p:cNvPr id="3" name="Text Placeholder 2">
            <a:extLst>
              <a:ext uri="{FF2B5EF4-FFF2-40B4-BE49-F238E27FC236}">
                <a16:creationId xmlns:a16="http://schemas.microsoft.com/office/drawing/2014/main" id="{2CA02E27-F8BC-CC0A-F44D-0A4761658CBA}"/>
              </a:ext>
            </a:extLst>
          </p:cNvPr>
          <p:cNvSpPr>
            <a:spLocks noGrp="1"/>
          </p:cNvSpPr>
          <p:nvPr>
            <p:ph type="body" idx="1"/>
          </p:nvPr>
        </p:nvSpPr>
        <p:spPr/>
        <p:txBody>
          <a:bodyPr/>
          <a:lstStyle/>
          <a:p>
            <a:endParaRPr lang="en-US"/>
          </a:p>
        </p:txBody>
      </p:sp>
      <p:sp>
        <p:nvSpPr>
          <p:cNvPr id="5" name="Text Placeholder 4">
            <a:extLst>
              <a:ext uri="{FF2B5EF4-FFF2-40B4-BE49-F238E27FC236}">
                <a16:creationId xmlns:a16="http://schemas.microsoft.com/office/drawing/2014/main" id="{FE0B93D0-A95A-78B8-50D0-B3E67E4C4080}"/>
              </a:ext>
            </a:extLst>
          </p:cNvPr>
          <p:cNvSpPr>
            <a:spLocks noGrp="1"/>
          </p:cNvSpPr>
          <p:nvPr>
            <p:ph type="body" idx="13"/>
          </p:nvPr>
        </p:nvSpPr>
        <p:spPr>
          <a:xfrm>
            <a:off x="7752307" y="1391378"/>
            <a:ext cx="4130985" cy="3832815"/>
          </a:xfrm>
        </p:spPr>
        <p:txBody>
          <a:bodyPr/>
          <a:lstStyle/>
          <a:p>
            <a:r>
              <a:rPr lang="en-US" dirty="0" err="1"/>
              <a:t>Géopolotique</a:t>
            </a:r>
            <a:r>
              <a:rPr lang="en-US" dirty="0"/>
              <a:t> :  </a:t>
            </a:r>
            <a:r>
              <a:rPr lang="en-US" dirty="0" err="1"/>
              <a:t>Autonomie</a:t>
            </a:r>
            <a:r>
              <a:rPr lang="en-US" dirty="0"/>
              <a:t> </a:t>
            </a:r>
            <a:r>
              <a:rPr lang="en-US" dirty="0" err="1"/>
              <a:t>énergétique</a:t>
            </a:r>
            <a:r>
              <a:rPr lang="en-US" dirty="0"/>
              <a:t> </a:t>
            </a:r>
          </a:p>
          <a:p>
            <a:endParaRPr lang="en-US" dirty="0"/>
          </a:p>
          <a:p>
            <a:r>
              <a:rPr lang="en-US" dirty="0"/>
              <a:t>Objectif de </a:t>
            </a:r>
            <a:r>
              <a:rPr lang="en-US" dirty="0" err="1"/>
              <a:t>développement</a:t>
            </a:r>
            <a:r>
              <a:rPr lang="en-US" dirty="0"/>
              <a:t> durable</a:t>
            </a:r>
          </a:p>
          <a:p>
            <a:endParaRPr lang="en-US" dirty="0"/>
          </a:p>
          <a:p>
            <a:r>
              <a:rPr lang="en-US" dirty="0" err="1"/>
              <a:t>Précarité</a:t>
            </a:r>
            <a:r>
              <a:rPr lang="en-US" dirty="0"/>
              <a:t> </a:t>
            </a:r>
            <a:r>
              <a:rPr lang="en-US" dirty="0" err="1"/>
              <a:t>énergétique</a:t>
            </a:r>
            <a:endParaRPr lang="en-US" dirty="0"/>
          </a:p>
          <a:p>
            <a:endParaRPr lang="en-US" dirty="0"/>
          </a:p>
          <a:p>
            <a:endParaRPr lang="en-US" dirty="0"/>
          </a:p>
          <a:p>
            <a:endParaRPr lang="en-US" dirty="0"/>
          </a:p>
        </p:txBody>
      </p:sp>
      <p:sp>
        <p:nvSpPr>
          <p:cNvPr id="4" name="Text Placeholder 3">
            <a:extLst>
              <a:ext uri="{FF2B5EF4-FFF2-40B4-BE49-F238E27FC236}">
                <a16:creationId xmlns:a16="http://schemas.microsoft.com/office/drawing/2014/main" id="{AFCC28EA-884E-866E-1B89-EA3EC1D70085}"/>
              </a:ext>
            </a:extLst>
          </p:cNvPr>
          <p:cNvSpPr>
            <a:spLocks noGrp="1"/>
          </p:cNvSpPr>
          <p:nvPr>
            <p:ph type="body" idx="11"/>
          </p:nvPr>
        </p:nvSpPr>
        <p:spPr/>
        <p:txBody>
          <a:bodyPr/>
          <a:lstStyle/>
          <a:p>
            <a:endParaRPr lang="en-US"/>
          </a:p>
        </p:txBody>
      </p:sp>
      <p:pic>
        <p:nvPicPr>
          <p:cNvPr id="6" name="Picture 6">
            <a:extLst>
              <a:ext uri="{FF2B5EF4-FFF2-40B4-BE49-F238E27FC236}">
                <a16:creationId xmlns:a16="http://schemas.microsoft.com/office/drawing/2014/main" id="{A560D676-B0F5-31AB-9E24-7A1638E8A2FD}"/>
              </a:ext>
            </a:extLst>
          </p:cNvPr>
          <p:cNvPicPr>
            <a:picLocks noChangeAspect="1"/>
          </p:cNvPicPr>
          <p:nvPr/>
        </p:nvPicPr>
        <p:blipFill>
          <a:blip r:embed="rId2"/>
          <a:stretch>
            <a:fillRect/>
          </a:stretch>
        </p:blipFill>
        <p:spPr>
          <a:xfrm>
            <a:off x="364189" y="1671813"/>
            <a:ext cx="6641122" cy="3594369"/>
          </a:xfrm>
          <a:prstGeom prst="rect">
            <a:avLst/>
          </a:prstGeom>
        </p:spPr>
      </p:pic>
      <p:pic>
        <p:nvPicPr>
          <p:cNvPr id="7" name="Picture 7">
            <a:extLst>
              <a:ext uri="{FF2B5EF4-FFF2-40B4-BE49-F238E27FC236}">
                <a16:creationId xmlns:a16="http://schemas.microsoft.com/office/drawing/2014/main" id="{005BA46D-C03C-C7FA-938E-52900D04D706}"/>
              </a:ext>
            </a:extLst>
          </p:cNvPr>
          <p:cNvPicPr>
            <a:picLocks noChangeAspect="1"/>
          </p:cNvPicPr>
          <p:nvPr/>
        </p:nvPicPr>
        <p:blipFill>
          <a:blip r:embed="rId3"/>
          <a:stretch>
            <a:fillRect/>
          </a:stretch>
        </p:blipFill>
        <p:spPr>
          <a:xfrm>
            <a:off x="308708" y="1524244"/>
            <a:ext cx="6748584" cy="3838819"/>
          </a:xfrm>
          <a:prstGeom prst="rect">
            <a:avLst/>
          </a:prstGeom>
        </p:spPr>
      </p:pic>
      <p:sp>
        <p:nvSpPr>
          <p:cNvPr id="8" name="TextBox 7">
            <a:extLst>
              <a:ext uri="{FF2B5EF4-FFF2-40B4-BE49-F238E27FC236}">
                <a16:creationId xmlns:a16="http://schemas.microsoft.com/office/drawing/2014/main" id="{B7F92EA9-BD15-C7B7-0A6D-968DAC6A34EA}"/>
              </a:ext>
            </a:extLst>
          </p:cNvPr>
          <p:cNvSpPr txBox="1"/>
          <p:nvPr/>
        </p:nvSpPr>
        <p:spPr>
          <a:xfrm>
            <a:off x="367323" y="4577862"/>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Stockholm Resilience Center</a:t>
            </a:r>
          </a:p>
        </p:txBody>
      </p:sp>
      <p:sp>
        <p:nvSpPr>
          <p:cNvPr id="9" name="Title 1">
            <a:extLst>
              <a:ext uri="{FF2B5EF4-FFF2-40B4-BE49-F238E27FC236}">
                <a16:creationId xmlns:a16="http://schemas.microsoft.com/office/drawing/2014/main" id="{42FDA90F-F5D3-4182-BEDD-801BCF851D9C}"/>
              </a:ext>
            </a:extLst>
          </p:cNvPr>
          <p:cNvSpPr txBox="1">
            <a:spLocks/>
          </p:cNvSpPr>
          <p:nvPr/>
        </p:nvSpPr>
        <p:spPr>
          <a:xfrm>
            <a:off x="7772399" y="365125"/>
            <a:ext cx="6748585" cy="824404"/>
          </a:xfrm>
          <a:prstGeom prst="rect">
            <a:avLst/>
          </a:prstGeom>
        </p:spPr>
        <p:txBody>
          <a:bodyPr lIns="91440" tIns="45720" rIns="91440" bIns="45720" anchor="t">
            <a:normAutofit/>
          </a:bodyPr>
          <a:lstStyle>
            <a:lvl1pPr algn="l" defTabSz="914400" rtl="0" eaLnBrk="1" latinLnBrk="0" hangingPunct="1">
              <a:lnSpc>
                <a:spcPct val="90000"/>
              </a:lnSpc>
              <a:spcBef>
                <a:spcPct val="0"/>
              </a:spcBef>
              <a:buNone/>
              <a:defRPr sz="2800" b="1" kern="1200">
                <a:solidFill>
                  <a:srgbClr val="90AC50"/>
                </a:solidFill>
                <a:latin typeface="Arial" panose="020B0604020202020204" pitchFamily="34" charset="0"/>
                <a:ea typeface="+mj-ea"/>
                <a:cs typeface="Arial" panose="020B0604020202020204" pitchFamily="34" charset="0"/>
              </a:defRPr>
            </a:lvl1pPr>
          </a:lstStyle>
          <a:p>
            <a:r>
              <a:rPr lang="fr-BE" dirty="0">
                <a:latin typeface="Arial"/>
                <a:cs typeface="Arial"/>
              </a:rPr>
              <a:t>+ autres enjeux</a:t>
            </a:r>
            <a:endParaRPr lang="en-US" dirty="0">
              <a:latin typeface="Arial"/>
              <a:cs typeface="Arial"/>
            </a:endParaRPr>
          </a:p>
        </p:txBody>
      </p:sp>
      <p:pic>
        <p:nvPicPr>
          <p:cNvPr id="11" name="Image 10">
            <a:extLst>
              <a:ext uri="{FF2B5EF4-FFF2-40B4-BE49-F238E27FC236}">
                <a16:creationId xmlns:a16="http://schemas.microsoft.com/office/drawing/2014/main" id="{5F9DF4CD-E769-4B51-BC91-2A29283B06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4730" y="-639445"/>
            <a:ext cx="4852507" cy="6858000"/>
          </a:xfrm>
          <a:prstGeom prst="rect">
            <a:avLst/>
          </a:prstGeom>
        </p:spPr>
      </p:pic>
    </p:spTree>
    <p:extLst>
      <p:ext uri="{BB962C8B-B14F-4D97-AF65-F5344CB8AC3E}">
        <p14:creationId xmlns:p14="http://schemas.microsoft.com/office/powerpoint/2010/main" val="88292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6FFD8-4E5D-4EB3-9A78-DBC757328D48}"/>
              </a:ext>
            </a:extLst>
          </p:cNvPr>
          <p:cNvSpPr>
            <a:spLocks noGrp="1"/>
          </p:cNvSpPr>
          <p:nvPr>
            <p:ph type="ctrTitle"/>
          </p:nvPr>
        </p:nvSpPr>
        <p:spPr/>
        <p:txBody>
          <a:bodyPr/>
          <a:lstStyle/>
          <a:p>
            <a:r>
              <a:rPr lang="fr-FR" dirty="0"/>
              <a:t>La sobriété énergétique</a:t>
            </a:r>
            <a:endParaRPr lang="fr-BE" dirty="0"/>
          </a:p>
        </p:txBody>
      </p:sp>
    </p:spTree>
    <p:extLst>
      <p:ext uri="{BB962C8B-B14F-4D97-AF65-F5344CB8AC3E}">
        <p14:creationId xmlns:p14="http://schemas.microsoft.com/office/powerpoint/2010/main" val="361285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00BA25-CD2D-4490-AADA-61CB99E80BF6}"/>
              </a:ext>
            </a:extLst>
          </p:cNvPr>
          <p:cNvSpPr>
            <a:spLocks noGrp="1"/>
          </p:cNvSpPr>
          <p:nvPr>
            <p:ph type="title"/>
          </p:nvPr>
        </p:nvSpPr>
        <p:spPr/>
        <p:txBody>
          <a:bodyPr/>
          <a:lstStyle/>
          <a:p>
            <a:r>
              <a:rPr lang="fr-FR"/>
              <a:t>Potentiel d’énergie renouvelable</a:t>
            </a:r>
            <a:endParaRPr lang="fr-BE"/>
          </a:p>
        </p:txBody>
      </p:sp>
      <p:sp>
        <p:nvSpPr>
          <p:cNvPr id="3" name="Espace réservé du texte 2">
            <a:extLst>
              <a:ext uri="{FF2B5EF4-FFF2-40B4-BE49-F238E27FC236}">
                <a16:creationId xmlns:a16="http://schemas.microsoft.com/office/drawing/2014/main" id="{E37EA026-7A2F-404C-859E-2D3B0B277E40}"/>
              </a:ext>
            </a:extLst>
          </p:cNvPr>
          <p:cNvSpPr>
            <a:spLocks noGrp="1"/>
          </p:cNvSpPr>
          <p:nvPr>
            <p:ph type="body" idx="1"/>
          </p:nvPr>
        </p:nvSpPr>
        <p:spPr/>
        <p:txBody>
          <a:bodyPr/>
          <a:lstStyle/>
          <a:p>
            <a:endParaRPr lang="fr-BE"/>
          </a:p>
        </p:txBody>
      </p:sp>
      <p:sp>
        <p:nvSpPr>
          <p:cNvPr id="4" name="Espace réservé du texte 3">
            <a:extLst>
              <a:ext uri="{FF2B5EF4-FFF2-40B4-BE49-F238E27FC236}">
                <a16:creationId xmlns:a16="http://schemas.microsoft.com/office/drawing/2014/main" id="{8B91DDB7-9650-4544-BD61-FD94D5ACDDDF}"/>
              </a:ext>
            </a:extLst>
          </p:cNvPr>
          <p:cNvSpPr>
            <a:spLocks noGrp="1"/>
          </p:cNvSpPr>
          <p:nvPr>
            <p:ph type="body" idx="13"/>
          </p:nvPr>
        </p:nvSpPr>
        <p:spPr>
          <a:xfrm>
            <a:off x="7772399" y="1490213"/>
            <a:ext cx="4130985" cy="3832815"/>
          </a:xfrm>
        </p:spPr>
        <p:txBody>
          <a:bodyPr/>
          <a:lstStyle/>
          <a:p>
            <a:r>
              <a:rPr lang="fr-FR"/>
              <a:t>Théoriquement possible mais</a:t>
            </a:r>
          </a:p>
          <a:p>
            <a:pPr marL="342900" indent="-342900">
              <a:buFontTx/>
              <a:buChar char="-"/>
            </a:pPr>
            <a:r>
              <a:rPr lang="fr-FR"/>
              <a:t>Enjeux d’acceptabilité sociale</a:t>
            </a:r>
          </a:p>
          <a:p>
            <a:pPr marL="342900" indent="-342900">
              <a:buFontTx/>
              <a:buChar char="-"/>
            </a:pPr>
            <a:r>
              <a:rPr lang="fr-FR"/>
              <a:t>Enjeux des autres impacts sociaux et environnementaux</a:t>
            </a:r>
          </a:p>
          <a:p>
            <a:pPr marL="342900" indent="-342900">
              <a:buFontTx/>
              <a:buChar char="-"/>
            </a:pPr>
            <a:r>
              <a:rPr lang="fr-FR"/>
              <a:t>Enjeux du stockage</a:t>
            </a:r>
          </a:p>
          <a:p>
            <a:pPr marL="342900" indent="-342900">
              <a:buFontTx/>
              <a:buChar char="-"/>
            </a:pPr>
            <a:r>
              <a:rPr lang="fr-FR"/>
              <a:t>Enjeux de l’effet rebond</a:t>
            </a:r>
          </a:p>
          <a:p>
            <a:pPr marL="342900" indent="-342900">
              <a:buFontTx/>
              <a:buChar char="-"/>
            </a:pPr>
            <a:endParaRPr lang="fr-BE"/>
          </a:p>
        </p:txBody>
      </p:sp>
      <p:sp>
        <p:nvSpPr>
          <p:cNvPr id="5" name="Espace réservé du texte 4">
            <a:extLst>
              <a:ext uri="{FF2B5EF4-FFF2-40B4-BE49-F238E27FC236}">
                <a16:creationId xmlns:a16="http://schemas.microsoft.com/office/drawing/2014/main" id="{1B7E5472-3C11-4A77-8116-5EBDBA7C2B26}"/>
              </a:ext>
            </a:extLst>
          </p:cNvPr>
          <p:cNvSpPr>
            <a:spLocks noGrp="1"/>
          </p:cNvSpPr>
          <p:nvPr>
            <p:ph type="body" idx="11"/>
          </p:nvPr>
        </p:nvSpPr>
        <p:spPr/>
        <p:txBody>
          <a:bodyPr/>
          <a:lstStyle/>
          <a:p>
            <a:endParaRPr lang="fr-BE"/>
          </a:p>
        </p:txBody>
      </p:sp>
      <p:pic>
        <p:nvPicPr>
          <p:cNvPr id="7" name="Image 6">
            <a:extLst>
              <a:ext uri="{FF2B5EF4-FFF2-40B4-BE49-F238E27FC236}">
                <a16:creationId xmlns:a16="http://schemas.microsoft.com/office/drawing/2014/main" id="{A70B0CA8-0CDC-4591-B790-53E1D4D994AA}"/>
              </a:ext>
            </a:extLst>
          </p:cNvPr>
          <p:cNvPicPr>
            <a:picLocks noChangeAspect="1"/>
          </p:cNvPicPr>
          <p:nvPr/>
        </p:nvPicPr>
        <p:blipFill rotWithShape="1">
          <a:blip r:embed="rId2"/>
          <a:srcRect t="5578"/>
          <a:stretch/>
        </p:blipFill>
        <p:spPr>
          <a:xfrm>
            <a:off x="361520" y="1490213"/>
            <a:ext cx="7289442" cy="5089124"/>
          </a:xfrm>
          <a:prstGeom prst="rect">
            <a:avLst/>
          </a:prstGeom>
        </p:spPr>
      </p:pic>
      <p:sp>
        <p:nvSpPr>
          <p:cNvPr id="8" name="Rectangle 7">
            <a:extLst>
              <a:ext uri="{FF2B5EF4-FFF2-40B4-BE49-F238E27FC236}">
                <a16:creationId xmlns:a16="http://schemas.microsoft.com/office/drawing/2014/main" id="{16BE0756-9448-4A66-87EB-57EE373CB613}"/>
              </a:ext>
            </a:extLst>
          </p:cNvPr>
          <p:cNvSpPr/>
          <p:nvPr/>
        </p:nvSpPr>
        <p:spPr>
          <a:xfrm>
            <a:off x="3784922" y="5859780"/>
            <a:ext cx="3294058" cy="5562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a:solidFill>
                  <a:sysClr val="windowText" lastClr="000000"/>
                </a:solidFill>
              </a:rPr>
              <a:t>Source : M. Huart, 2019 – APERE et ULB</a:t>
            </a:r>
            <a:endParaRPr lang="fr-BE" sz="1400">
              <a:solidFill>
                <a:sysClr val="windowText" lastClr="000000"/>
              </a:solidFill>
            </a:endParaRPr>
          </a:p>
        </p:txBody>
      </p:sp>
    </p:spTree>
    <p:extLst>
      <p:ext uri="{BB962C8B-B14F-4D97-AF65-F5344CB8AC3E}">
        <p14:creationId xmlns:p14="http://schemas.microsoft.com/office/powerpoint/2010/main" val="1471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8ED7E9E-5BF6-4AEE-9786-F0680EE90BB7}"/>
              </a:ext>
            </a:extLst>
          </p:cNvPr>
          <p:cNvSpPr>
            <a:spLocks noGrp="1"/>
          </p:cNvSpPr>
          <p:nvPr>
            <p:ph type="title"/>
          </p:nvPr>
        </p:nvSpPr>
        <p:spPr/>
        <p:txBody>
          <a:bodyPr/>
          <a:lstStyle/>
          <a:p>
            <a:r>
              <a:rPr lang="fr-BE"/>
              <a:t>Adaptabilité</a:t>
            </a:r>
            <a:r>
              <a:rPr lang="fr-BE" baseline="0"/>
              <a:t> du territoire et sobriété énergétique</a:t>
            </a:r>
            <a:endParaRPr lang="fr-BE"/>
          </a:p>
        </p:txBody>
      </p:sp>
      <p:sp>
        <p:nvSpPr>
          <p:cNvPr id="3" name="Espace réservé du texte 2">
            <a:extLst>
              <a:ext uri="{FF2B5EF4-FFF2-40B4-BE49-F238E27FC236}">
                <a16:creationId xmlns:a16="http://schemas.microsoft.com/office/drawing/2014/main" id="{951A61D6-DC77-4E06-9549-53FAD2F05DC9}"/>
              </a:ext>
            </a:extLst>
          </p:cNvPr>
          <p:cNvSpPr>
            <a:spLocks noGrp="1"/>
          </p:cNvSpPr>
          <p:nvPr>
            <p:ph type="body" idx="1"/>
          </p:nvPr>
        </p:nvSpPr>
        <p:spPr/>
        <p:txBody>
          <a:bodyPr/>
          <a:lstStyle/>
          <a:p>
            <a:endParaRPr lang="fr-BE"/>
          </a:p>
        </p:txBody>
      </p:sp>
      <p:sp>
        <p:nvSpPr>
          <p:cNvPr id="4" name="Espace réservé du texte 3">
            <a:extLst>
              <a:ext uri="{FF2B5EF4-FFF2-40B4-BE49-F238E27FC236}">
                <a16:creationId xmlns:a16="http://schemas.microsoft.com/office/drawing/2014/main" id="{6CE0D4AC-4CBE-4539-9DD7-C7999FDFBAE1}"/>
              </a:ext>
            </a:extLst>
          </p:cNvPr>
          <p:cNvSpPr>
            <a:spLocks noGrp="1"/>
          </p:cNvSpPr>
          <p:nvPr>
            <p:ph type="body" idx="13"/>
          </p:nvPr>
        </p:nvSpPr>
        <p:spPr>
          <a:xfrm>
            <a:off x="6198499" y="1000113"/>
            <a:ext cx="5704885" cy="4322915"/>
          </a:xfrm>
        </p:spPr>
        <p:txBody>
          <a:bodyPr/>
          <a:lstStyle/>
          <a:p>
            <a:r>
              <a:rPr lang="fr-FR">
                <a:solidFill>
                  <a:schemeClr val="tx1"/>
                </a:solidFill>
              </a:rPr>
              <a:t>Si pour chaque nouveau ménage à l’horizon 2050 on produit un nouveau logement : le nombre de logement déjà existant actuellement représentera  92% des logements. </a:t>
            </a:r>
          </a:p>
          <a:p>
            <a:endParaRPr lang="fr-FR">
              <a:solidFill>
                <a:schemeClr val="tx1"/>
              </a:solidFill>
            </a:endParaRPr>
          </a:p>
          <a:p>
            <a:r>
              <a:rPr lang="fr-FR">
                <a:solidFill>
                  <a:schemeClr val="tx1"/>
                </a:solidFill>
              </a:rPr>
              <a:t>Chaque année, environ 1 % des logements fait l’objet d’une demande de permis d’urbanisme pour transformation. En Belgique le taux de rénovation énergétique profonde est estimé à 0,2 %/an et le taux de rénovation énergétique moyenne à 1 %/an. </a:t>
            </a:r>
          </a:p>
          <a:p>
            <a:endParaRPr lang="fr-BE"/>
          </a:p>
          <a:p>
            <a:endParaRPr lang="fr-BE"/>
          </a:p>
        </p:txBody>
      </p:sp>
      <p:sp>
        <p:nvSpPr>
          <p:cNvPr id="5" name="Espace réservé du texte 4">
            <a:extLst>
              <a:ext uri="{FF2B5EF4-FFF2-40B4-BE49-F238E27FC236}">
                <a16:creationId xmlns:a16="http://schemas.microsoft.com/office/drawing/2014/main" id="{CE64AC1B-69D8-4AC0-9B9B-71E03B737D2B}"/>
              </a:ext>
            </a:extLst>
          </p:cNvPr>
          <p:cNvSpPr>
            <a:spLocks noGrp="1"/>
          </p:cNvSpPr>
          <p:nvPr>
            <p:ph type="body" idx="11"/>
          </p:nvPr>
        </p:nvSpPr>
        <p:spPr/>
        <p:txBody>
          <a:bodyPr/>
          <a:lstStyle/>
          <a:p>
            <a:endParaRPr lang="fr-BE"/>
          </a:p>
        </p:txBody>
      </p:sp>
      <p:sp>
        <p:nvSpPr>
          <p:cNvPr id="9" name="ZoneTexte 8">
            <a:extLst>
              <a:ext uri="{FF2B5EF4-FFF2-40B4-BE49-F238E27FC236}">
                <a16:creationId xmlns:a16="http://schemas.microsoft.com/office/drawing/2014/main" id="{09288B94-1B3D-49FB-8F1F-72E5FF1A406E}"/>
              </a:ext>
            </a:extLst>
          </p:cNvPr>
          <p:cNvSpPr txBox="1"/>
          <p:nvPr/>
        </p:nvSpPr>
        <p:spPr>
          <a:xfrm>
            <a:off x="413877" y="4404809"/>
            <a:ext cx="5675585" cy="1292662"/>
          </a:xfrm>
          <a:prstGeom prst="rect">
            <a:avLst/>
          </a:prstGeom>
          <a:noFill/>
        </p:spPr>
        <p:txBody>
          <a:bodyPr wrap="square">
            <a:spAutoFit/>
          </a:bodyPr>
          <a:lstStyle/>
          <a:p>
            <a:r>
              <a:rPr lang="fr-FR" sz="1800" b="1" i="0" u="none" strike="noStrike" baseline="0">
                <a:solidFill>
                  <a:srgbClr val="13415C"/>
                </a:solidFill>
                <a:latin typeface="Calibri" panose="020F0502020204030204" pitchFamily="34" charset="0"/>
              </a:rPr>
              <a:t>Objectif long terme pour la performance énergétique des bâtiments.</a:t>
            </a:r>
          </a:p>
          <a:p>
            <a:r>
              <a:rPr lang="fr-FR" sz="1400" b="1">
                <a:solidFill>
                  <a:srgbClr val="13415C"/>
                </a:solidFill>
                <a:latin typeface="Calibri" panose="020F0502020204030204" pitchFamily="34" charset="0"/>
              </a:rPr>
              <a:t>STRATÉGIE WALLONNE DE RÉNOVATION ÉNERGÉTIQUE À LONG TERME DU BÂTIMENT ACTÉE PAR LE GOUVERNEMENT WALLON LE 12 NOVEMBRE 2020</a:t>
            </a:r>
            <a:endParaRPr lang="fr-BE" sz="1400"/>
          </a:p>
        </p:txBody>
      </p:sp>
      <p:pic>
        <p:nvPicPr>
          <p:cNvPr id="11" name="Image 10">
            <a:extLst>
              <a:ext uri="{FF2B5EF4-FFF2-40B4-BE49-F238E27FC236}">
                <a16:creationId xmlns:a16="http://schemas.microsoft.com/office/drawing/2014/main" id="{D3DF0B68-F7AF-43A5-A428-1C6D85FC3BC1}"/>
              </a:ext>
            </a:extLst>
          </p:cNvPr>
          <p:cNvPicPr>
            <a:picLocks noChangeAspect="1"/>
          </p:cNvPicPr>
          <p:nvPr/>
        </p:nvPicPr>
        <p:blipFill>
          <a:blip r:embed="rId3"/>
          <a:stretch>
            <a:fillRect/>
          </a:stretch>
        </p:blipFill>
        <p:spPr>
          <a:xfrm>
            <a:off x="288616" y="1000113"/>
            <a:ext cx="5926109" cy="3253354"/>
          </a:xfrm>
          <a:prstGeom prst="rect">
            <a:avLst/>
          </a:prstGeom>
        </p:spPr>
      </p:pic>
      <p:sp>
        <p:nvSpPr>
          <p:cNvPr id="13" name="ZoneTexte 12">
            <a:extLst>
              <a:ext uri="{FF2B5EF4-FFF2-40B4-BE49-F238E27FC236}">
                <a16:creationId xmlns:a16="http://schemas.microsoft.com/office/drawing/2014/main" id="{9FA6C602-8D75-4728-8E65-B25FB024DE50}"/>
              </a:ext>
            </a:extLst>
          </p:cNvPr>
          <p:cNvSpPr txBox="1"/>
          <p:nvPr/>
        </p:nvSpPr>
        <p:spPr>
          <a:xfrm>
            <a:off x="6432899" y="2738168"/>
            <a:ext cx="6096000" cy="369332"/>
          </a:xfrm>
          <a:prstGeom prst="rect">
            <a:avLst/>
          </a:prstGeom>
          <a:noFill/>
        </p:spPr>
        <p:txBody>
          <a:bodyPr wrap="square">
            <a:spAutoFit/>
          </a:bodyPr>
          <a:lstStyle/>
          <a:p>
            <a:r>
              <a:rPr lang="fr-FR" sz="1800" b="0" i="0" u="none" strike="noStrike" kern="1200" baseline="0">
                <a:solidFill>
                  <a:schemeClr val="tx1"/>
                </a:solidFill>
                <a:latin typeface="+mn-lt"/>
                <a:ea typeface="+mn-ea"/>
                <a:cs typeface="+mn-cs"/>
              </a:rPr>
              <a:t>(calcul sur base de CPDT, note logement n80, p 29)</a:t>
            </a:r>
          </a:p>
        </p:txBody>
      </p:sp>
    </p:spTree>
    <p:extLst>
      <p:ext uri="{BB962C8B-B14F-4D97-AF65-F5344CB8AC3E}">
        <p14:creationId xmlns:p14="http://schemas.microsoft.com/office/powerpoint/2010/main" val="2201579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C200B6-7E97-4C08-BAFB-7A5E60EE89F6}"/>
              </a:ext>
            </a:extLst>
          </p:cNvPr>
          <p:cNvSpPr>
            <a:spLocks noGrp="1"/>
          </p:cNvSpPr>
          <p:nvPr>
            <p:ph type="title"/>
          </p:nvPr>
        </p:nvSpPr>
        <p:spPr/>
        <p:txBody>
          <a:bodyPr/>
          <a:lstStyle/>
          <a:p>
            <a:r>
              <a:rPr lang="fr-BE"/>
              <a:t>Isolation du bâti</a:t>
            </a:r>
          </a:p>
        </p:txBody>
      </p:sp>
      <p:sp>
        <p:nvSpPr>
          <p:cNvPr id="3" name="Espace réservé du texte 2">
            <a:extLst>
              <a:ext uri="{FF2B5EF4-FFF2-40B4-BE49-F238E27FC236}">
                <a16:creationId xmlns:a16="http://schemas.microsoft.com/office/drawing/2014/main" id="{C122EB76-9EAC-4DFF-AB7D-6B0ED2934F2A}"/>
              </a:ext>
            </a:extLst>
          </p:cNvPr>
          <p:cNvSpPr>
            <a:spLocks noGrp="1"/>
          </p:cNvSpPr>
          <p:nvPr>
            <p:ph type="body" idx="1"/>
          </p:nvPr>
        </p:nvSpPr>
        <p:spPr/>
        <p:txBody>
          <a:bodyPr/>
          <a:lstStyle/>
          <a:p>
            <a:endParaRPr lang="fr-BE"/>
          </a:p>
        </p:txBody>
      </p:sp>
      <p:sp>
        <p:nvSpPr>
          <p:cNvPr id="4" name="Espace réservé du texte 3">
            <a:extLst>
              <a:ext uri="{FF2B5EF4-FFF2-40B4-BE49-F238E27FC236}">
                <a16:creationId xmlns:a16="http://schemas.microsoft.com/office/drawing/2014/main" id="{1BF9EDCC-9988-4DCA-B5B1-582F5EEE76A5}"/>
              </a:ext>
            </a:extLst>
          </p:cNvPr>
          <p:cNvSpPr>
            <a:spLocks noGrp="1"/>
          </p:cNvSpPr>
          <p:nvPr>
            <p:ph type="body" idx="13"/>
          </p:nvPr>
        </p:nvSpPr>
        <p:spPr/>
        <p:txBody>
          <a:bodyPr/>
          <a:lstStyle/>
          <a:p>
            <a:endParaRPr lang="fr-BE"/>
          </a:p>
        </p:txBody>
      </p:sp>
      <p:sp>
        <p:nvSpPr>
          <p:cNvPr id="5" name="Espace réservé du texte 4">
            <a:extLst>
              <a:ext uri="{FF2B5EF4-FFF2-40B4-BE49-F238E27FC236}">
                <a16:creationId xmlns:a16="http://schemas.microsoft.com/office/drawing/2014/main" id="{2C9DB005-5067-4028-93CC-9735BC635F31}"/>
              </a:ext>
            </a:extLst>
          </p:cNvPr>
          <p:cNvSpPr>
            <a:spLocks noGrp="1"/>
          </p:cNvSpPr>
          <p:nvPr>
            <p:ph type="body" idx="11"/>
          </p:nvPr>
        </p:nvSpPr>
        <p:spPr/>
        <p:txBody>
          <a:bodyPr/>
          <a:lstStyle/>
          <a:p>
            <a:endParaRPr lang="fr-BE"/>
          </a:p>
        </p:txBody>
      </p:sp>
      <p:pic>
        <p:nvPicPr>
          <p:cNvPr id="9" name="Image 8">
            <a:extLst>
              <a:ext uri="{FF2B5EF4-FFF2-40B4-BE49-F238E27FC236}">
                <a16:creationId xmlns:a16="http://schemas.microsoft.com/office/drawing/2014/main" id="{FFD5F363-B15A-4B10-A01F-F3F9C1845270}"/>
              </a:ext>
            </a:extLst>
          </p:cNvPr>
          <p:cNvPicPr>
            <a:picLocks noChangeAspect="1"/>
          </p:cNvPicPr>
          <p:nvPr/>
        </p:nvPicPr>
        <p:blipFill>
          <a:blip r:embed="rId3"/>
          <a:stretch>
            <a:fillRect/>
          </a:stretch>
        </p:blipFill>
        <p:spPr>
          <a:xfrm>
            <a:off x="6701589" y="406525"/>
            <a:ext cx="5182914" cy="4916503"/>
          </a:xfrm>
          <a:prstGeom prst="rect">
            <a:avLst/>
          </a:prstGeom>
        </p:spPr>
      </p:pic>
    </p:spTree>
    <p:extLst>
      <p:ext uri="{BB962C8B-B14F-4D97-AF65-F5344CB8AC3E}">
        <p14:creationId xmlns:p14="http://schemas.microsoft.com/office/powerpoint/2010/main" val="2836524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9C24539F-F1EF-4ADB-AFC3-C543972686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25964" y="-223520"/>
            <a:ext cx="7601591" cy="5701032"/>
          </a:xfrm>
          <a:prstGeom prst="rect">
            <a:avLst/>
          </a:prstGeom>
        </p:spPr>
      </p:pic>
    </p:spTree>
    <p:extLst>
      <p:ext uri="{BB962C8B-B14F-4D97-AF65-F5344CB8AC3E}">
        <p14:creationId xmlns:p14="http://schemas.microsoft.com/office/powerpoint/2010/main" val="23086975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792A8C-952D-457F-9965-99A0D068E9C1}"/>
              </a:ext>
            </a:extLst>
          </p:cNvPr>
          <p:cNvSpPr>
            <a:spLocks noGrp="1"/>
          </p:cNvSpPr>
          <p:nvPr>
            <p:ph type="title"/>
          </p:nvPr>
        </p:nvSpPr>
        <p:spPr/>
        <p:txBody>
          <a:bodyPr/>
          <a:lstStyle/>
          <a:p>
            <a:r>
              <a:rPr lang="fr-BE"/>
              <a:t>Effets rebonds</a:t>
            </a:r>
          </a:p>
        </p:txBody>
      </p:sp>
      <p:sp>
        <p:nvSpPr>
          <p:cNvPr id="3" name="Espace réservé du texte 2">
            <a:extLst>
              <a:ext uri="{FF2B5EF4-FFF2-40B4-BE49-F238E27FC236}">
                <a16:creationId xmlns:a16="http://schemas.microsoft.com/office/drawing/2014/main" id="{882EB6FB-D306-4CDE-B09F-7BA009DFE380}"/>
              </a:ext>
            </a:extLst>
          </p:cNvPr>
          <p:cNvSpPr>
            <a:spLocks noGrp="1"/>
          </p:cNvSpPr>
          <p:nvPr>
            <p:ph type="body" idx="1"/>
          </p:nvPr>
        </p:nvSpPr>
        <p:spPr>
          <a:xfrm>
            <a:off x="307497" y="777327"/>
            <a:ext cx="11595887" cy="3832815"/>
          </a:xfrm>
        </p:spPr>
        <p:txBody>
          <a:bodyPr/>
          <a:lstStyle/>
          <a:p>
            <a:r>
              <a:rPr lang="fr-BE" b="1"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Constats :</a:t>
            </a:r>
          </a:p>
          <a:p>
            <a:r>
              <a:rPr lang="fr-FR"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 L’idée d’efficience énergétique a remplacé celle d’économie</a:t>
            </a:r>
            <a:r>
              <a:rPr lang="fr-BE"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d’énergie.</a:t>
            </a:r>
          </a:p>
          <a:p>
            <a:r>
              <a:rPr lang="fr-FR"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 L’efficience énergétique (EE) augmente parallèlement à la </a:t>
            </a:r>
            <a:r>
              <a:rPr lang="fr-BE"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consommation d’énergie.</a:t>
            </a:r>
          </a:p>
          <a:p>
            <a:r>
              <a:rPr lang="fr-FR" b="1"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Deux lectures possibles de l’EE :</a:t>
            </a:r>
          </a:p>
          <a:p>
            <a:r>
              <a:rPr lang="fr-FR"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 Amélioration de l’efficience énergétique : même activité avec </a:t>
            </a:r>
            <a:r>
              <a:rPr lang="fr-BE"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moins d’énergie.</a:t>
            </a:r>
          </a:p>
          <a:p>
            <a:r>
              <a:rPr lang="fr-FR"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 Amélioration de la productivité énergétique : plus d’activités avec </a:t>
            </a:r>
            <a:r>
              <a:rPr lang="fr-BE"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la même quantité d’énergie.</a:t>
            </a:r>
          </a:p>
          <a:p>
            <a:r>
              <a:rPr lang="fr-FR" b="1"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Effets rebonds : </a:t>
            </a:r>
            <a:r>
              <a:rPr lang="fr-FR"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l’énergie épargnée (suite à l’amélioration de l’EE) est utilisée à un autre moment, dans la même </a:t>
            </a:r>
            <a:r>
              <a:rPr lang="fr-BE"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activité ou une autre.</a:t>
            </a:r>
          </a:p>
          <a:p>
            <a:r>
              <a:rPr lang="fr-FR" b="0" i="0" u="none" strike="noStrike" kern="1200" baseline="0" dirty="0">
                <a:solidFill>
                  <a:schemeClr val="tx1">
                    <a:lumMod val="65000"/>
                    <a:lumOff val="35000"/>
                  </a:schemeClr>
                </a:solidFill>
                <a:latin typeface="Arial" panose="020B0604020202020204" pitchFamily="34" charset="0"/>
                <a:ea typeface="+mn-ea"/>
                <a:cs typeface="Arial" panose="020B0604020202020204" pitchFamily="34" charset="0"/>
              </a:rPr>
              <a:t>• Sont accélérés lorsque les infrastructures et les marchés peuvent redistribuer rapidement l’énergie épargnée.</a:t>
            </a:r>
            <a:endParaRPr lang="fr-BE" dirty="0"/>
          </a:p>
        </p:txBody>
      </p:sp>
      <p:sp>
        <p:nvSpPr>
          <p:cNvPr id="5" name="Espace réservé du texte 4">
            <a:extLst>
              <a:ext uri="{FF2B5EF4-FFF2-40B4-BE49-F238E27FC236}">
                <a16:creationId xmlns:a16="http://schemas.microsoft.com/office/drawing/2014/main" id="{F235507B-CF22-4CA8-89E0-91933DEF5412}"/>
              </a:ext>
            </a:extLst>
          </p:cNvPr>
          <p:cNvSpPr>
            <a:spLocks noGrp="1"/>
          </p:cNvSpPr>
          <p:nvPr>
            <p:ph type="body" idx="11"/>
          </p:nvPr>
        </p:nvSpPr>
        <p:spPr/>
        <p:txBody>
          <a:bodyPr/>
          <a:lstStyle/>
          <a:p>
            <a:endParaRPr lang="fr-BE"/>
          </a:p>
        </p:txBody>
      </p:sp>
    </p:spTree>
    <p:extLst>
      <p:ext uri="{BB962C8B-B14F-4D97-AF65-F5344CB8AC3E}">
        <p14:creationId xmlns:p14="http://schemas.microsoft.com/office/powerpoint/2010/main" val="10409312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1F0F5F-49CD-4EB2-B897-06721C7A2CF8}"/>
              </a:ext>
            </a:extLst>
          </p:cNvPr>
          <p:cNvSpPr>
            <a:spLocks noGrp="1"/>
          </p:cNvSpPr>
          <p:nvPr>
            <p:ph type="title"/>
          </p:nvPr>
        </p:nvSpPr>
        <p:spPr/>
        <p:txBody>
          <a:bodyPr/>
          <a:lstStyle/>
          <a:p>
            <a:r>
              <a:rPr lang="fr-BE" dirty="0"/>
              <a:t>Illustration effets rebonds</a:t>
            </a:r>
          </a:p>
        </p:txBody>
      </p:sp>
      <p:sp>
        <p:nvSpPr>
          <p:cNvPr id="3" name="Espace réservé du texte 2">
            <a:extLst>
              <a:ext uri="{FF2B5EF4-FFF2-40B4-BE49-F238E27FC236}">
                <a16:creationId xmlns:a16="http://schemas.microsoft.com/office/drawing/2014/main" id="{128F78EF-366E-405D-B6AA-1C39DE488E77}"/>
              </a:ext>
            </a:extLst>
          </p:cNvPr>
          <p:cNvSpPr>
            <a:spLocks noGrp="1"/>
          </p:cNvSpPr>
          <p:nvPr>
            <p:ph type="body" idx="1"/>
          </p:nvPr>
        </p:nvSpPr>
        <p:spPr>
          <a:xfrm>
            <a:off x="552954" y="5010862"/>
            <a:ext cx="5543046" cy="505356"/>
          </a:xfrm>
        </p:spPr>
        <p:txBody>
          <a:bodyPr/>
          <a:lstStyle/>
          <a:p>
            <a:r>
              <a:rPr lang="fr-BE" sz="1800" dirty="0">
                <a:effectLst/>
                <a:latin typeface="Calibri" panose="020F0502020204030204" pitchFamily="34" charset="0"/>
                <a:ea typeface="Calibri" panose="020F0502020204030204" pitchFamily="34" charset="0"/>
              </a:rPr>
              <a:t>En France : consommation énergétique du bâti résidentiel : 442 TWh en 1990, 444 en 2020</a:t>
            </a:r>
            <a:endParaRPr lang="fr-BE" dirty="0"/>
          </a:p>
        </p:txBody>
      </p:sp>
      <p:sp>
        <p:nvSpPr>
          <p:cNvPr id="4" name="Espace réservé du texte 3">
            <a:extLst>
              <a:ext uri="{FF2B5EF4-FFF2-40B4-BE49-F238E27FC236}">
                <a16:creationId xmlns:a16="http://schemas.microsoft.com/office/drawing/2014/main" id="{C3D6C730-77B2-4867-8E9C-0A93C85D5824}"/>
              </a:ext>
            </a:extLst>
          </p:cNvPr>
          <p:cNvSpPr>
            <a:spLocks noGrp="1"/>
          </p:cNvSpPr>
          <p:nvPr>
            <p:ph type="body" idx="13"/>
          </p:nvPr>
        </p:nvSpPr>
        <p:spPr>
          <a:xfrm>
            <a:off x="6198499" y="4069581"/>
            <a:ext cx="5704885" cy="1275825"/>
          </a:xfrm>
        </p:spPr>
        <p:txBody>
          <a:bodyPr/>
          <a:lstStyle/>
          <a:p>
            <a:r>
              <a:rPr lang="fr-BE" dirty="0"/>
              <a:t>Augmentation des températures de chauffe</a:t>
            </a:r>
          </a:p>
          <a:p>
            <a:r>
              <a:rPr lang="fr-BE" dirty="0"/>
              <a:t>Augmentation des surfaces chauffées…</a:t>
            </a:r>
          </a:p>
        </p:txBody>
      </p:sp>
      <p:sp>
        <p:nvSpPr>
          <p:cNvPr id="5" name="Espace réservé du texte 4">
            <a:extLst>
              <a:ext uri="{FF2B5EF4-FFF2-40B4-BE49-F238E27FC236}">
                <a16:creationId xmlns:a16="http://schemas.microsoft.com/office/drawing/2014/main" id="{4B6EDA7A-02CA-4087-AF55-E30DA122CE29}"/>
              </a:ext>
            </a:extLst>
          </p:cNvPr>
          <p:cNvSpPr>
            <a:spLocks noGrp="1"/>
          </p:cNvSpPr>
          <p:nvPr>
            <p:ph type="body" idx="11"/>
          </p:nvPr>
        </p:nvSpPr>
        <p:spPr/>
        <p:txBody>
          <a:bodyPr/>
          <a:lstStyle/>
          <a:p>
            <a:endParaRPr lang="fr-BE"/>
          </a:p>
        </p:txBody>
      </p:sp>
      <p:pic>
        <p:nvPicPr>
          <p:cNvPr id="4098" name="Graphique 2">
            <a:extLst>
              <a:ext uri="{FF2B5EF4-FFF2-40B4-BE49-F238E27FC236}">
                <a16:creationId xmlns:a16="http://schemas.microsoft.com/office/drawing/2014/main" id="{5CFBC789-F1E6-48F8-A498-823E07A55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427" y="1460081"/>
            <a:ext cx="5426075" cy="3459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 6">
            <a:extLst>
              <a:ext uri="{FF2B5EF4-FFF2-40B4-BE49-F238E27FC236}">
                <a16:creationId xmlns:a16="http://schemas.microsoft.com/office/drawing/2014/main" id="{157D1ED1-3817-43DD-A10B-A5909D83F5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5597" y="1456393"/>
            <a:ext cx="2858016" cy="1899756"/>
          </a:xfrm>
          <a:prstGeom prst="rect">
            <a:avLst/>
          </a:prstGeom>
        </p:spPr>
      </p:pic>
      <p:sp>
        <p:nvSpPr>
          <p:cNvPr id="8" name="ZoneTexte 7">
            <a:extLst>
              <a:ext uri="{FF2B5EF4-FFF2-40B4-BE49-F238E27FC236}">
                <a16:creationId xmlns:a16="http://schemas.microsoft.com/office/drawing/2014/main" id="{5A2B8042-ACAA-40DD-805F-8CED60EA8568}"/>
              </a:ext>
            </a:extLst>
          </p:cNvPr>
          <p:cNvSpPr txBox="1"/>
          <p:nvPr/>
        </p:nvSpPr>
        <p:spPr>
          <a:xfrm>
            <a:off x="6310364" y="3162051"/>
            <a:ext cx="902811" cy="200055"/>
          </a:xfrm>
          <a:prstGeom prst="rect">
            <a:avLst/>
          </a:prstGeom>
          <a:noFill/>
        </p:spPr>
        <p:txBody>
          <a:bodyPr wrap="none" rtlCol="0">
            <a:spAutoFit/>
          </a:bodyPr>
          <a:lstStyle/>
          <a:p>
            <a:r>
              <a:rPr lang="fr-BE" sz="700" dirty="0"/>
              <a:t>CC : Frédéric Bisson</a:t>
            </a:r>
          </a:p>
        </p:txBody>
      </p:sp>
      <p:pic>
        <p:nvPicPr>
          <p:cNvPr id="10" name="Image 9" descr="Une image contenant équipement électronique&#10;&#10;Description générée automatiquement">
            <a:extLst>
              <a:ext uri="{FF2B5EF4-FFF2-40B4-BE49-F238E27FC236}">
                <a16:creationId xmlns:a16="http://schemas.microsoft.com/office/drawing/2014/main" id="{160C8F27-668C-40F2-9B6E-E9A9F8279036}"/>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1055" r="30495"/>
          <a:stretch/>
        </p:blipFill>
        <p:spPr>
          <a:xfrm>
            <a:off x="9560026" y="696954"/>
            <a:ext cx="1481742" cy="2091465"/>
          </a:xfrm>
          <a:prstGeom prst="rect">
            <a:avLst/>
          </a:prstGeom>
        </p:spPr>
      </p:pic>
      <p:pic>
        <p:nvPicPr>
          <p:cNvPr id="12" name="Image 11" descr="Une image contenant équipement électronique&#10;&#10;Description générée automatiquement">
            <a:extLst>
              <a:ext uri="{FF2B5EF4-FFF2-40B4-BE49-F238E27FC236}">
                <a16:creationId xmlns:a16="http://schemas.microsoft.com/office/drawing/2014/main" id="{8F21D517-5986-4B89-AE01-99DB25FAF951}"/>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1055" r="30495"/>
          <a:stretch/>
        </p:blipFill>
        <p:spPr>
          <a:xfrm>
            <a:off x="9712426" y="849354"/>
            <a:ext cx="1481742" cy="2091465"/>
          </a:xfrm>
          <a:prstGeom prst="rect">
            <a:avLst/>
          </a:prstGeom>
        </p:spPr>
      </p:pic>
      <p:pic>
        <p:nvPicPr>
          <p:cNvPr id="13" name="Image 12" descr="Une image contenant équipement électronique&#10;&#10;Description générée automatiquement">
            <a:extLst>
              <a:ext uri="{FF2B5EF4-FFF2-40B4-BE49-F238E27FC236}">
                <a16:creationId xmlns:a16="http://schemas.microsoft.com/office/drawing/2014/main" id="{6B294FE4-4443-4E44-9CF9-53D13EEF4709}"/>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1055" r="30495"/>
          <a:stretch/>
        </p:blipFill>
        <p:spPr>
          <a:xfrm>
            <a:off x="9864826" y="1001754"/>
            <a:ext cx="1481742" cy="2091465"/>
          </a:xfrm>
          <a:prstGeom prst="rect">
            <a:avLst/>
          </a:prstGeom>
        </p:spPr>
      </p:pic>
      <p:pic>
        <p:nvPicPr>
          <p:cNvPr id="14" name="Image 13" descr="Une image contenant équipement électronique&#10;&#10;Description générée automatiquement">
            <a:extLst>
              <a:ext uri="{FF2B5EF4-FFF2-40B4-BE49-F238E27FC236}">
                <a16:creationId xmlns:a16="http://schemas.microsoft.com/office/drawing/2014/main" id="{ADFF2985-6C7B-4B73-A59C-D6024653EE28}"/>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1055" r="30495"/>
          <a:stretch/>
        </p:blipFill>
        <p:spPr>
          <a:xfrm>
            <a:off x="10017226" y="1154154"/>
            <a:ext cx="1481742" cy="2091465"/>
          </a:xfrm>
          <a:prstGeom prst="rect">
            <a:avLst/>
          </a:prstGeom>
        </p:spPr>
      </p:pic>
      <p:pic>
        <p:nvPicPr>
          <p:cNvPr id="15" name="Image 14" descr="Une image contenant équipement électronique&#10;&#10;Description générée automatiquement">
            <a:extLst>
              <a:ext uri="{FF2B5EF4-FFF2-40B4-BE49-F238E27FC236}">
                <a16:creationId xmlns:a16="http://schemas.microsoft.com/office/drawing/2014/main" id="{CAE5074C-2624-4BA2-B1D0-E238F0532686}"/>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1055" r="30495"/>
          <a:stretch/>
        </p:blipFill>
        <p:spPr>
          <a:xfrm>
            <a:off x="10169626" y="1306554"/>
            <a:ext cx="1481742" cy="2091465"/>
          </a:xfrm>
          <a:prstGeom prst="rect">
            <a:avLst/>
          </a:prstGeom>
        </p:spPr>
      </p:pic>
      <p:pic>
        <p:nvPicPr>
          <p:cNvPr id="16" name="Image 15" descr="Une image contenant équipement électronique&#10;&#10;Description générée automatiquement">
            <a:extLst>
              <a:ext uri="{FF2B5EF4-FFF2-40B4-BE49-F238E27FC236}">
                <a16:creationId xmlns:a16="http://schemas.microsoft.com/office/drawing/2014/main" id="{53AD7D95-3D3C-4DCC-8007-6520E6BF90E9}"/>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1055" r="30495"/>
          <a:stretch/>
        </p:blipFill>
        <p:spPr>
          <a:xfrm>
            <a:off x="10322026" y="1458954"/>
            <a:ext cx="1481742" cy="2091465"/>
          </a:xfrm>
          <a:prstGeom prst="rect">
            <a:avLst/>
          </a:prstGeom>
        </p:spPr>
      </p:pic>
      <p:pic>
        <p:nvPicPr>
          <p:cNvPr id="17" name="Image 16" descr="Une image contenant équipement électronique&#10;&#10;Description générée automatiquement">
            <a:extLst>
              <a:ext uri="{FF2B5EF4-FFF2-40B4-BE49-F238E27FC236}">
                <a16:creationId xmlns:a16="http://schemas.microsoft.com/office/drawing/2014/main" id="{0D78F679-31C4-4CD7-B861-E90F213FD166}"/>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1055" r="30495"/>
          <a:stretch/>
        </p:blipFill>
        <p:spPr>
          <a:xfrm>
            <a:off x="10474426" y="1611354"/>
            <a:ext cx="1481742" cy="2091465"/>
          </a:xfrm>
          <a:prstGeom prst="rect">
            <a:avLst/>
          </a:prstGeom>
        </p:spPr>
      </p:pic>
      <p:pic>
        <p:nvPicPr>
          <p:cNvPr id="18" name="Image 17" descr="Une image contenant équipement électronique&#10;&#10;Description générée automatiquement">
            <a:extLst>
              <a:ext uri="{FF2B5EF4-FFF2-40B4-BE49-F238E27FC236}">
                <a16:creationId xmlns:a16="http://schemas.microsoft.com/office/drawing/2014/main" id="{70A895E8-38A2-4DCB-95B5-91141A048AA4}"/>
              </a:ext>
            </a:extLst>
          </p:cNvPr>
          <p:cNvPicPr>
            <a:picLocks noChangeAspect="1"/>
          </p:cNvPicPr>
          <p:nvPr/>
        </p:nvPicPr>
        <p:blipFill rotWithShape="1">
          <a:blip r:embed="rId5">
            <a:extLst>
              <a:ext uri="{28A0092B-C50C-407E-A947-70E740481C1C}">
                <a14:useLocalDpi xmlns:a14="http://schemas.microsoft.com/office/drawing/2010/main" val="0"/>
              </a:ext>
            </a:extLst>
          </a:blip>
          <a:srcRect l="27495" t="11055" r="30495"/>
          <a:stretch/>
        </p:blipFill>
        <p:spPr>
          <a:xfrm>
            <a:off x="10626826" y="1763754"/>
            <a:ext cx="1481742" cy="2091465"/>
          </a:xfrm>
          <a:prstGeom prst="rect">
            <a:avLst/>
          </a:prstGeom>
        </p:spPr>
      </p:pic>
    </p:spTree>
    <p:extLst>
      <p:ext uri="{BB962C8B-B14F-4D97-AF65-F5344CB8AC3E}">
        <p14:creationId xmlns:p14="http://schemas.microsoft.com/office/powerpoint/2010/main" val="772895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B985F36-6018-4B60-8A4B-F6D7351D82FF}"/>
              </a:ext>
            </a:extLst>
          </p:cNvPr>
          <p:cNvSpPr>
            <a:spLocks noGrp="1"/>
          </p:cNvSpPr>
          <p:nvPr>
            <p:ph type="title"/>
          </p:nvPr>
        </p:nvSpPr>
        <p:spPr/>
        <p:txBody>
          <a:bodyPr/>
          <a:lstStyle/>
          <a:p>
            <a:r>
              <a:rPr lang="fr-BE"/>
              <a:t>La démarche négawatt</a:t>
            </a:r>
          </a:p>
        </p:txBody>
      </p:sp>
      <p:sp>
        <p:nvSpPr>
          <p:cNvPr id="5" name="Espace réservé du texte 4">
            <a:extLst>
              <a:ext uri="{FF2B5EF4-FFF2-40B4-BE49-F238E27FC236}">
                <a16:creationId xmlns:a16="http://schemas.microsoft.com/office/drawing/2014/main" id="{C1028CD7-974D-478F-9773-256AED23B47A}"/>
              </a:ext>
            </a:extLst>
          </p:cNvPr>
          <p:cNvSpPr>
            <a:spLocks noGrp="1"/>
          </p:cNvSpPr>
          <p:nvPr>
            <p:ph type="body" idx="11"/>
          </p:nvPr>
        </p:nvSpPr>
        <p:spPr/>
        <p:txBody>
          <a:bodyPr/>
          <a:lstStyle/>
          <a:p>
            <a:endParaRPr lang="fr-BE"/>
          </a:p>
        </p:txBody>
      </p:sp>
      <p:pic>
        <p:nvPicPr>
          <p:cNvPr id="1027" name="Image 1">
            <a:extLst>
              <a:ext uri="{FF2B5EF4-FFF2-40B4-BE49-F238E27FC236}">
                <a16:creationId xmlns:a16="http://schemas.microsoft.com/office/drawing/2014/main" id="{06B8316B-F484-4B17-95E4-9B18D1F373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0"/>
          <a:stretch/>
        </p:blipFill>
        <p:spPr bwMode="auto">
          <a:xfrm>
            <a:off x="18881" y="777327"/>
            <a:ext cx="8536015" cy="47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7735DF96-8387-4A1A-BB08-3F80A91F478D}"/>
              </a:ext>
            </a:extLst>
          </p:cNvPr>
          <p:cNvSpPr txBox="1"/>
          <p:nvPr/>
        </p:nvSpPr>
        <p:spPr>
          <a:xfrm>
            <a:off x="8155075" y="659571"/>
            <a:ext cx="4036925" cy="1477328"/>
          </a:xfrm>
          <a:prstGeom prst="rect">
            <a:avLst/>
          </a:prstGeom>
          <a:noFill/>
        </p:spPr>
        <p:txBody>
          <a:bodyPr wrap="square">
            <a:spAutoFit/>
          </a:bodyPr>
          <a:lstStyle/>
          <a:p>
            <a:pPr lvl="0"/>
            <a:r>
              <a:rPr lang="fr-BE" baseline="0" dirty="0"/>
              <a:t>« consommer moins d’énergie, réduire les gaspillages (réduction de l’éclairage public, limitation des climatisations), limiter les déplacements en véhicule individuel (covoiturage, marche…); »</a:t>
            </a:r>
            <a:endParaRPr lang="fr-BE" dirty="0"/>
          </a:p>
        </p:txBody>
      </p:sp>
      <p:sp>
        <p:nvSpPr>
          <p:cNvPr id="8" name="ZoneTexte 7">
            <a:extLst>
              <a:ext uri="{FF2B5EF4-FFF2-40B4-BE49-F238E27FC236}">
                <a16:creationId xmlns:a16="http://schemas.microsoft.com/office/drawing/2014/main" id="{1323F0BA-BBC6-4472-9CE0-0C0820BCF1F4}"/>
              </a:ext>
            </a:extLst>
          </p:cNvPr>
          <p:cNvSpPr txBox="1"/>
          <p:nvPr/>
        </p:nvSpPr>
        <p:spPr>
          <a:xfrm>
            <a:off x="8134140" y="2148820"/>
            <a:ext cx="4772968" cy="1754326"/>
          </a:xfrm>
          <a:prstGeom prst="rect">
            <a:avLst/>
          </a:prstGeom>
          <a:noFill/>
        </p:spPr>
        <p:txBody>
          <a:bodyPr wrap="square">
            <a:spAutoFit/>
          </a:bodyPr>
          <a:lstStyle/>
          <a:p>
            <a:r>
              <a:rPr lang="fr-FR" dirty="0"/>
              <a:t>« consommer mieux l’énergie, isoler les bâtiments, optimiser les rendements des équipements (entretiens, réglages, temporisation, régulation du chauffage…), mutualiser les équipements (transport en commun, chaudières collectives…) »</a:t>
            </a:r>
            <a:endParaRPr lang="fr-BE" dirty="0"/>
          </a:p>
        </p:txBody>
      </p:sp>
      <p:sp>
        <p:nvSpPr>
          <p:cNvPr id="10" name="ZoneTexte 9">
            <a:extLst>
              <a:ext uri="{FF2B5EF4-FFF2-40B4-BE49-F238E27FC236}">
                <a16:creationId xmlns:a16="http://schemas.microsoft.com/office/drawing/2014/main" id="{C4FF03FB-0169-430F-8CD8-6A84CC60D99B}"/>
              </a:ext>
            </a:extLst>
          </p:cNvPr>
          <p:cNvSpPr txBox="1"/>
          <p:nvPr/>
        </p:nvSpPr>
        <p:spPr>
          <a:xfrm>
            <a:off x="8155075" y="3915067"/>
            <a:ext cx="3856055" cy="1200329"/>
          </a:xfrm>
          <a:prstGeom prst="rect">
            <a:avLst/>
          </a:prstGeom>
          <a:noFill/>
        </p:spPr>
        <p:txBody>
          <a:bodyPr wrap="square">
            <a:spAutoFit/>
          </a:bodyPr>
          <a:lstStyle/>
          <a:p>
            <a:pPr lvl="0"/>
            <a:r>
              <a:rPr lang="fr-BE" dirty="0"/>
              <a:t>« assurer et diversifier l’alimentation en énergie par le recours aux énergies renouvelables pour couvrir les besoins »</a:t>
            </a:r>
          </a:p>
        </p:txBody>
      </p:sp>
    </p:spTree>
    <p:extLst>
      <p:ext uri="{BB962C8B-B14F-4D97-AF65-F5344CB8AC3E}">
        <p14:creationId xmlns:p14="http://schemas.microsoft.com/office/powerpoint/2010/main" val="4226195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B985F36-6018-4B60-8A4B-F6D7351D82FF}"/>
              </a:ext>
            </a:extLst>
          </p:cNvPr>
          <p:cNvSpPr>
            <a:spLocks noGrp="1"/>
          </p:cNvSpPr>
          <p:nvPr>
            <p:ph type="title"/>
          </p:nvPr>
        </p:nvSpPr>
        <p:spPr/>
        <p:txBody>
          <a:bodyPr>
            <a:normAutofit/>
          </a:bodyPr>
          <a:lstStyle/>
          <a:p>
            <a:r>
              <a:rPr lang="fr-BE" dirty="0"/>
              <a:t>Comment l’urbanisme peut contribuer à la sobriété ? </a:t>
            </a:r>
          </a:p>
        </p:txBody>
      </p:sp>
      <p:sp>
        <p:nvSpPr>
          <p:cNvPr id="5" name="Espace réservé du texte 4">
            <a:extLst>
              <a:ext uri="{FF2B5EF4-FFF2-40B4-BE49-F238E27FC236}">
                <a16:creationId xmlns:a16="http://schemas.microsoft.com/office/drawing/2014/main" id="{C1028CD7-974D-478F-9773-256AED23B47A}"/>
              </a:ext>
            </a:extLst>
          </p:cNvPr>
          <p:cNvSpPr>
            <a:spLocks noGrp="1"/>
          </p:cNvSpPr>
          <p:nvPr>
            <p:ph type="body" idx="11"/>
          </p:nvPr>
        </p:nvSpPr>
        <p:spPr/>
        <p:txBody>
          <a:bodyPr/>
          <a:lstStyle/>
          <a:p>
            <a:endParaRPr lang="fr-BE"/>
          </a:p>
        </p:txBody>
      </p:sp>
      <p:pic>
        <p:nvPicPr>
          <p:cNvPr id="1027" name="Image 1">
            <a:extLst>
              <a:ext uri="{FF2B5EF4-FFF2-40B4-BE49-F238E27FC236}">
                <a16:creationId xmlns:a16="http://schemas.microsoft.com/office/drawing/2014/main" id="{06B8316B-F484-4B17-95E4-9B18D1F3733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80"/>
          <a:stretch/>
        </p:blipFill>
        <p:spPr bwMode="auto">
          <a:xfrm>
            <a:off x="18881" y="777327"/>
            <a:ext cx="8536015" cy="4779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7735DF96-8387-4A1A-BB08-3F80A91F478D}"/>
              </a:ext>
            </a:extLst>
          </p:cNvPr>
          <p:cNvSpPr txBox="1"/>
          <p:nvPr/>
        </p:nvSpPr>
        <p:spPr>
          <a:xfrm>
            <a:off x="8155075" y="1225526"/>
            <a:ext cx="4036925" cy="1200329"/>
          </a:xfrm>
          <a:prstGeom prst="rect">
            <a:avLst/>
          </a:prstGeom>
          <a:noFill/>
        </p:spPr>
        <p:txBody>
          <a:bodyPr wrap="square">
            <a:spAutoFit/>
          </a:bodyPr>
          <a:lstStyle/>
          <a:p>
            <a:pPr lvl="0"/>
            <a:r>
              <a:rPr lang="fr-BE" b="1" dirty="0"/>
              <a:t>Proximité, mixité des fonctions, maillage viaire et mode doux, division de logement, mise à profit du site, réutilisation de l’existant …</a:t>
            </a:r>
          </a:p>
        </p:txBody>
      </p:sp>
      <p:sp>
        <p:nvSpPr>
          <p:cNvPr id="8" name="ZoneTexte 7">
            <a:extLst>
              <a:ext uri="{FF2B5EF4-FFF2-40B4-BE49-F238E27FC236}">
                <a16:creationId xmlns:a16="http://schemas.microsoft.com/office/drawing/2014/main" id="{1323F0BA-BBC6-4472-9CE0-0C0820BCF1F4}"/>
              </a:ext>
            </a:extLst>
          </p:cNvPr>
          <p:cNvSpPr txBox="1"/>
          <p:nvPr/>
        </p:nvSpPr>
        <p:spPr>
          <a:xfrm>
            <a:off x="8027232" y="2619767"/>
            <a:ext cx="3769244" cy="646331"/>
          </a:xfrm>
          <a:prstGeom prst="rect">
            <a:avLst/>
          </a:prstGeom>
          <a:noFill/>
        </p:spPr>
        <p:txBody>
          <a:bodyPr wrap="square">
            <a:spAutoFit/>
          </a:bodyPr>
          <a:lstStyle/>
          <a:p>
            <a:endParaRPr lang="fr-BE" dirty="0"/>
          </a:p>
          <a:p>
            <a:endParaRPr lang="fr-BE" dirty="0"/>
          </a:p>
        </p:txBody>
      </p:sp>
      <p:sp>
        <p:nvSpPr>
          <p:cNvPr id="9" name="ZoneTexte 8">
            <a:extLst>
              <a:ext uri="{FF2B5EF4-FFF2-40B4-BE49-F238E27FC236}">
                <a16:creationId xmlns:a16="http://schemas.microsoft.com/office/drawing/2014/main" id="{B36702C7-1A01-47F5-9529-58FA1491C92D}"/>
              </a:ext>
            </a:extLst>
          </p:cNvPr>
          <p:cNvSpPr txBox="1"/>
          <p:nvPr/>
        </p:nvSpPr>
        <p:spPr>
          <a:xfrm>
            <a:off x="8136194" y="2565673"/>
            <a:ext cx="4036925" cy="646331"/>
          </a:xfrm>
          <a:prstGeom prst="rect">
            <a:avLst/>
          </a:prstGeom>
          <a:noFill/>
        </p:spPr>
        <p:txBody>
          <a:bodyPr wrap="square">
            <a:spAutoFit/>
          </a:bodyPr>
          <a:lstStyle/>
          <a:p>
            <a:pPr lvl="0"/>
            <a:r>
              <a:rPr lang="fr-BE" b="1" dirty="0"/>
              <a:t>(+ isolation du bâti, transport en commun…) </a:t>
            </a:r>
          </a:p>
        </p:txBody>
      </p:sp>
      <p:sp>
        <p:nvSpPr>
          <p:cNvPr id="11" name="ZoneTexte 10">
            <a:extLst>
              <a:ext uri="{FF2B5EF4-FFF2-40B4-BE49-F238E27FC236}">
                <a16:creationId xmlns:a16="http://schemas.microsoft.com/office/drawing/2014/main" id="{F1246AAC-B069-40C2-AAC1-B6E5941D3E9F}"/>
              </a:ext>
            </a:extLst>
          </p:cNvPr>
          <p:cNvSpPr txBox="1"/>
          <p:nvPr/>
        </p:nvSpPr>
        <p:spPr>
          <a:xfrm>
            <a:off x="8136193" y="3320192"/>
            <a:ext cx="4036925" cy="1200329"/>
          </a:xfrm>
          <a:prstGeom prst="rect">
            <a:avLst/>
          </a:prstGeom>
          <a:noFill/>
        </p:spPr>
        <p:txBody>
          <a:bodyPr wrap="square">
            <a:spAutoFit/>
          </a:bodyPr>
          <a:lstStyle/>
          <a:p>
            <a:pPr lvl="0"/>
            <a:r>
              <a:rPr lang="fr-BE" b="1" dirty="0"/>
              <a:t>Urbanisme et aménagement du territoire ont la possibilité : de lever certains verrous pour des pratiques plus sobres et plus efficaces</a:t>
            </a:r>
          </a:p>
        </p:txBody>
      </p:sp>
    </p:spTree>
    <p:extLst>
      <p:ext uri="{BB962C8B-B14F-4D97-AF65-F5344CB8AC3E}">
        <p14:creationId xmlns:p14="http://schemas.microsoft.com/office/powerpoint/2010/main" val="27884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70E319F2-074C-4BCD-A8B3-BD81D0C63275}"/>
              </a:ext>
            </a:extLst>
          </p:cNvPr>
          <p:cNvSpPr>
            <a:spLocks noGrp="1"/>
          </p:cNvSpPr>
          <p:nvPr>
            <p:ph type="ctrTitle"/>
          </p:nvPr>
        </p:nvSpPr>
        <p:spPr/>
        <p:txBody>
          <a:bodyPr/>
          <a:lstStyle/>
          <a:p>
            <a:r>
              <a:rPr lang="fr-FR" dirty="0"/>
              <a:t>Les capacités d’action</a:t>
            </a:r>
            <a:endParaRPr lang="fr-BE" dirty="0"/>
          </a:p>
        </p:txBody>
      </p:sp>
    </p:spTree>
    <p:extLst>
      <p:ext uri="{BB962C8B-B14F-4D97-AF65-F5344CB8AC3E}">
        <p14:creationId xmlns:p14="http://schemas.microsoft.com/office/powerpoint/2010/main" val="932321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F35D2B58-F98F-4772-BDC9-46AB1B693C91}"/>
              </a:ext>
            </a:extLst>
          </p:cNvPr>
          <p:cNvSpPr>
            <a:spLocks noGrp="1"/>
          </p:cNvSpPr>
          <p:nvPr>
            <p:ph type="body" idx="1"/>
          </p:nvPr>
        </p:nvSpPr>
        <p:spPr>
          <a:xfrm>
            <a:off x="401282" y="1512592"/>
            <a:ext cx="3951117" cy="3832815"/>
          </a:xfrm>
        </p:spPr>
        <p:txBody>
          <a:bodyPr/>
          <a:lstStyle/>
          <a:p>
            <a:r>
              <a:rPr lang="fr-BE" sz="2000" dirty="0"/>
              <a:t>Les choix réalisés par un grand ensemble d’acteurs à des moments clés des processus de décisions peuvent réduire les barrières et fournir davantage d’outils pour réduire les émissions de gaz à effet de serres et atteindre des objectifs de développement durable.</a:t>
            </a:r>
          </a:p>
          <a:p>
            <a:endParaRPr lang="fr-BE" sz="2000" dirty="0"/>
          </a:p>
          <a:p>
            <a:r>
              <a:rPr lang="fr-BE" sz="2000" dirty="0"/>
              <a:t>Identifier les verrous et les potentiels d’action</a:t>
            </a:r>
          </a:p>
        </p:txBody>
      </p:sp>
      <p:sp>
        <p:nvSpPr>
          <p:cNvPr id="4" name="Espace réservé du texte 3">
            <a:extLst>
              <a:ext uri="{FF2B5EF4-FFF2-40B4-BE49-F238E27FC236}">
                <a16:creationId xmlns:a16="http://schemas.microsoft.com/office/drawing/2014/main" id="{98C6194C-BB71-44EA-B6C1-4FDFC5DAD6CC}"/>
              </a:ext>
            </a:extLst>
          </p:cNvPr>
          <p:cNvSpPr>
            <a:spLocks noGrp="1"/>
          </p:cNvSpPr>
          <p:nvPr>
            <p:ph type="body" idx="13"/>
          </p:nvPr>
        </p:nvSpPr>
        <p:spPr/>
        <p:txBody>
          <a:bodyPr/>
          <a:lstStyle/>
          <a:p>
            <a:endParaRPr lang="fr-BE"/>
          </a:p>
        </p:txBody>
      </p:sp>
      <p:sp>
        <p:nvSpPr>
          <p:cNvPr id="5" name="Espace réservé du texte 4">
            <a:extLst>
              <a:ext uri="{FF2B5EF4-FFF2-40B4-BE49-F238E27FC236}">
                <a16:creationId xmlns:a16="http://schemas.microsoft.com/office/drawing/2014/main" id="{CC966126-9EB7-4040-98BA-960B28D681A5}"/>
              </a:ext>
            </a:extLst>
          </p:cNvPr>
          <p:cNvSpPr>
            <a:spLocks noGrp="1"/>
          </p:cNvSpPr>
          <p:nvPr>
            <p:ph type="body" idx="11"/>
          </p:nvPr>
        </p:nvSpPr>
        <p:spPr/>
        <p:txBody>
          <a:bodyPr/>
          <a:lstStyle/>
          <a:p>
            <a:endParaRPr lang="fr-BE"/>
          </a:p>
        </p:txBody>
      </p:sp>
      <p:pic>
        <p:nvPicPr>
          <p:cNvPr id="7" name="Image 6">
            <a:extLst>
              <a:ext uri="{FF2B5EF4-FFF2-40B4-BE49-F238E27FC236}">
                <a16:creationId xmlns:a16="http://schemas.microsoft.com/office/drawing/2014/main" id="{63864E00-FAD0-49C9-A55F-CF68E64BC95B}"/>
              </a:ext>
            </a:extLst>
          </p:cNvPr>
          <p:cNvPicPr>
            <a:picLocks noChangeAspect="1"/>
          </p:cNvPicPr>
          <p:nvPr/>
        </p:nvPicPr>
        <p:blipFill>
          <a:blip r:embed="rId3"/>
          <a:stretch>
            <a:fillRect/>
          </a:stretch>
        </p:blipFill>
        <p:spPr>
          <a:xfrm>
            <a:off x="4352399" y="136541"/>
            <a:ext cx="7933386" cy="6349285"/>
          </a:xfrm>
          <a:prstGeom prst="rect">
            <a:avLst/>
          </a:prstGeom>
        </p:spPr>
      </p:pic>
      <p:sp>
        <p:nvSpPr>
          <p:cNvPr id="2" name="Titre 1">
            <a:extLst>
              <a:ext uri="{FF2B5EF4-FFF2-40B4-BE49-F238E27FC236}">
                <a16:creationId xmlns:a16="http://schemas.microsoft.com/office/drawing/2014/main" id="{549F6A79-2E3C-43A2-AFA9-CE72076FB475}"/>
              </a:ext>
            </a:extLst>
          </p:cNvPr>
          <p:cNvSpPr>
            <a:spLocks noGrp="1"/>
          </p:cNvSpPr>
          <p:nvPr>
            <p:ph type="title"/>
          </p:nvPr>
        </p:nvSpPr>
        <p:spPr>
          <a:xfrm>
            <a:off x="307497" y="365125"/>
            <a:ext cx="8590318" cy="824404"/>
          </a:xfrm>
        </p:spPr>
        <p:txBody>
          <a:bodyPr>
            <a:normAutofit fontScale="90000"/>
          </a:bodyPr>
          <a:lstStyle/>
          <a:p>
            <a:r>
              <a:rPr lang="fr-BE" dirty="0"/>
              <a:t>Comment l’urbanisme peut contribuer à la sobriété ? </a:t>
            </a:r>
          </a:p>
        </p:txBody>
      </p:sp>
      <p:sp>
        <p:nvSpPr>
          <p:cNvPr id="8" name="ZoneTexte 7">
            <a:extLst>
              <a:ext uri="{FF2B5EF4-FFF2-40B4-BE49-F238E27FC236}">
                <a16:creationId xmlns:a16="http://schemas.microsoft.com/office/drawing/2014/main" id="{D4AEEB28-0DCA-4AEC-9FF1-7C530828DEEC}"/>
              </a:ext>
            </a:extLst>
          </p:cNvPr>
          <p:cNvSpPr txBox="1"/>
          <p:nvPr/>
        </p:nvSpPr>
        <p:spPr>
          <a:xfrm>
            <a:off x="10012104" y="6026264"/>
            <a:ext cx="2558040" cy="553998"/>
          </a:xfrm>
          <a:prstGeom prst="rect">
            <a:avLst/>
          </a:prstGeom>
          <a:noFill/>
        </p:spPr>
        <p:txBody>
          <a:bodyPr wrap="square">
            <a:spAutoFit/>
          </a:bodyPr>
          <a:lstStyle/>
          <a:p>
            <a:r>
              <a:rPr lang="fr-BE" sz="1000" dirty="0"/>
              <a:t>GIECC: </a:t>
            </a:r>
            <a:r>
              <a:rPr lang="fr-BE" sz="1000" dirty="0">
                <a:hlinkClick r:id="rId4"/>
              </a:rPr>
              <a:t>https://www.ipcc.ch/report/sixth-assessment-report-working-group-3/</a:t>
            </a:r>
            <a:endParaRPr lang="fr-BE" sz="1000" dirty="0"/>
          </a:p>
          <a:p>
            <a:endParaRPr lang="fr-BE" sz="1000" dirty="0"/>
          </a:p>
        </p:txBody>
      </p:sp>
    </p:spTree>
    <p:extLst>
      <p:ext uri="{BB962C8B-B14F-4D97-AF65-F5344CB8AC3E}">
        <p14:creationId xmlns:p14="http://schemas.microsoft.com/office/powerpoint/2010/main" val="3110124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4968295-8256-4F21-9950-35A3F071FC90}"/>
              </a:ext>
            </a:extLst>
          </p:cNvPr>
          <p:cNvSpPr>
            <a:spLocks noGrp="1"/>
          </p:cNvSpPr>
          <p:nvPr>
            <p:ph type="title"/>
          </p:nvPr>
        </p:nvSpPr>
        <p:spPr>
          <a:xfrm>
            <a:off x="307498" y="365125"/>
            <a:ext cx="6104878" cy="824404"/>
          </a:xfrm>
        </p:spPr>
        <p:txBody>
          <a:bodyPr>
            <a:normAutofit fontScale="90000"/>
          </a:bodyPr>
          <a:lstStyle/>
          <a:p>
            <a:r>
              <a:rPr lang="fr-BE"/>
              <a:t>Enjeux climatique et adaptabilité du territoire</a:t>
            </a:r>
          </a:p>
        </p:txBody>
      </p:sp>
      <p:sp>
        <p:nvSpPr>
          <p:cNvPr id="3" name="Espace réservé du texte 2">
            <a:extLst>
              <a:ext uri="{FF2B5EF4-FFF2-40B4-BE49-F238E27FC236}">
                <a16:creationId xmlns:a16="http://schemas.microsoft.com/office/drawing/2014/main" id="{64A6D72F-30A2-4EF2-AEC7-4DDA12058647}"/>
              </a:ext>
            </a:extLst>
          </p:cNvPr>
          <p:cNvSpPr>
            <a:spLocks noGrp="1"/>
          </p:cNvSpPr>
          <p:nvPr>
            <p:ph type="body" idx="1"/>
          </p:nvPr>
        </p:nvSpPr>
        <p:spPr>
          <a:xfrm>
            <a:off x="307497" y="1490213"/>
            <a:ext cx="4877398" cy="3832815"/>
          </a:xfrm>
        </p:spPr>
        <p:txBody>
          <a:bodyPr/>
          <a:lstStyle/>
          <a:p>
            <a:endParaRPr lang="fr-BE"/>
          </a:p>
          <a:p>
            <a:r>
              <a:rPr lang="fr-BE"/>
              <a:t>Quelle zone de pouvoir des </a:t>
            </a:r>
            <a:r>
              <a:rPr lang="fr-BE" err="1"/>
              <a:t>CATUs</a:t>
            </a:r>
            <a:r>
              <a:rPr lang="fr-BE"/>
              <a:t>?</a:t>
            </a:r>
          </a:p>
          <a:p>
            <a:r>
              <a:rPr lang="fr-BE"/>
              <a:t>Quelle zone d’influence des </a:t>
            </a:r>
            <a:r>
              <a:rPr lang="fr-BE" err="1"/>
              <a:t>CATUs</a:t>
            </a:r>
            <a:endParaRPr lang="fr-BE"/>
          </a:p>
        </p:txBody>
      </p:sp>
      <p:sp>
        <p:nvSpPr>
          <p:cNvPr id="4" name="Espace réservé du texte 3">
            <a:extLst>
              <a:ext uri="{FF2B5EF4-FFF2-40B4-BE49-F238E27FC236}">
                <a16:creationId xmlns:a16="http://schemas.microsoft.com/office/drawing/2014/main" id="{2DD7BAB5-3C70-4593-80DA-78BA698DC0E2}"/>
              </a:ext>
            </a:extLst>
          </p:cNvPr>
          <p:cNvSpPr>
            <a:spLocks noGrp="1"/>
          </p:cNvSpPr>
          <p:nvPr>
            <p:ph type="body" idx="13"/>
          </p:nvPr>
        </p:nvSpPr>
        <p:spPr/>
        <p:txBody>
          <a:bodyPr/>
          <a:lstStyle/>
          <a:p>
            <a:endParaRPr lang="fr-BE"/>
          </a:p>
        </p:txBody>
      </p:sp>
      <p:sp>
        <p:nvSpPr>
          <p:cNvPr id="5" name="Espace réservé du texte 4">
            <a:extLst>
              <a:ext uri="{FF2B5EF4-FFF2-40B4-BE49-F238E27FC236}">
                <a16:creationId xmlns:a16="http://schemas.microsoft.com/office/drawing/2014/main" id="{C3ABBE63-9DC7-4997-BA7B-46A548BAEB61}"/>
              </a:ext>
            </a:extLst>
          </p:cNvPr>
          <p:cNvSpPr>
            <a:spLocks noGrp="1"/>
          </p:cNvSpPr>
          <p:nvPr>
            <p:ph type="body" idx="11"/>
          </p:nvPr>
        </p:nvSpPr>
        <p:spPr/>
        <p:txBody>
          <a:bodyPr/>
          <a:lstStyle/>
          <a:p>
            <a:endParaRPr lang="fr-BE"/>
          </a:p>
        </p:txBody>
      </p:sp>
      <p:pic>
        <p:nvPicPr>
          <p:cNvPr id="1028" name="Picture 4">
            <a:extLst>
              <a:ext uri="{FF2B5EF4-FFF2-40B4-BE49-F238E27FC236}">
                <a16:creationId xmlns:a16="http://schemas.microsoft.com/office/drawing/2014/main" id="{833C48E7-FCEB-4A12-A9E5-8242555ED6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0675" y="2986088"/>
            <a:ext cx="1390650" cy="885825"/>
          </a:xfrm>
          <a:prstGeom prst="rect">
            <a:avLst/>
          </a:prstGeom>
          <a:noFill/>
          <a:extLst>
            <a:ext uri="{909E8E84-426E-40DD-AFC4-6F175D3DCCD1}">
              <a14:hiddenFill xmlns:a14="http://schemas.microsoft.com/office/drawing/2010/main">
                <a:solidFill>
                  <a:srgbClr val="FFFFFF"/>
                </a:solidFill>
              </a14:hiddenFill>
            </a:ext>
          </a:extLst>
        </p:spPr>
      </p:pic>
      <p:sp>
        <p:nvSpPr>
          <p:cNvPr id="17" name="Ellipse 16">
            <a:extLst>
              <a:ext uri="{FF2B5EF4-FFF2-40B4-BE49-F238E27FC236}">
                <a16:creationId xmlns:a16="http://schemas.microsoft.com/office/drawing/2014/main" id="{47149D49-8CD4-4BCC-BE6B-F38459F33966}"/>
              </a:ext>
            </a:extLst>
          </p:cNvPr>
          <p:cNvSpPr/>
          <p:nvPr/>
        </p:nvSpPr>
        <p:spPr>
          <a:xfrm>
            <a:off x="4981755" y="310551"/>
            <a:ext cx="6477000" cy="6236898"/>
          </a:xfrm>
          <a:prstGeom prst="ellipse">
            <a:avLst/>
          </a:prstGeom>
          <a:solidFill>
            <a:srgbClr val="2683C6">
              <a:lumMod val="75000"/>
            </a:srgbClr>
          </a:solidFill>
          <a:ln w="15875" cap="flat" cmpd="sng" algn="ctr">
            <a:solidFill>
              <a:srgbClr val="1CADE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Ellipse 17">
            <a:extLst>
              <a:ext uri="{FF2B5EF4-FFF2-40B4-BE49-F238E27FC236}">
                <a16:creationId xmlns:a16="http://schemas.microsoft.com/office/drawing/2014/main" id="{7D711D7C-9668-417B-AE73-B4ED70D72D64}"/>
              </a:ext>
            </a:extLst>
          </p:cNvPr>
          <p:cNvSpPr/>
          <p:nvPr/>
        </p:nvSpPr>
        <p:spPr>
          <a:xfrm>
            <a:off x="5975228" y="1218337"/>
            <a:ext cx="4492927" cy="4313208"/>
          </a:xfrm>
          <a:prstGeom prst="ellipse">
            <a:avLst/>
          </a:prstGeom>
          <a:solidFill>
            <a:srgbClr val="1CADE4"/>
          </a:solidFill>
          <a:ln w="15875" cap="flat" cmpd="sng" algn="ctr">
            <a:solidFill>
              <a:srgbClr val="1CADE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Ellipse 18">
            <a:extLst>
              <a:ext uri="{FF2B5EF4-FFF2-40B4-BE49-F238E27FC236}">
                <a16:creationId xmlns:a16="http://schemas.microsoft.com/office/drawing/2014/main" id="{06C5A52C-E6F3-450F-B74F-07F67B75B214}"/>
              </a:ext>
            </a:extLst>
          </p:cNvPr>
          <p:cNvSpPr/>
          <p:nvPr/>
        </p:nvSpPr>
        <p:spPr>
          <a:xfrm>
            <a:off x="6890349" y="2167243"/>
            <a:ext cx="2564202" cy="2523514"/>
          </a:xfrm>
          <a:prstGeom prst="ellipse">
            <a:avLst/>
          </a:prstGeom>
          <a:solidFill>
            <a:srgbClr val="1CADE4">
              <a:lumMod val="40000"/>
              <a:lumOff val="60000"/>
            </a:srgbClr>
          </a:solidFill>
          <a:ln w="15875" cap="flat" cmpd="sng" algn="ctr">
            <a:solidFill>
              <a:srgbClr val="1CADE4">
                <a:shade val="50000"/>
              </a:srgbClr>
            </a:solid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BE"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0" name="Espace réservé du contenu 2">
            <a:extLst>
              <a:ext uri="{FF2B5EF4-FFF2-40B4-BE49-F238E27FC236}">
                <a16:creationId xmlns:a16="http://schemas.microsoft.com/office/drawing/2014/main" id="{E3EBC348-AF25-4413-A7C3-32F85FDAE011}"/>
              </a:ext>
            </a:extLst>
          </p:cNvPr>
          <p:cNvSpPr txBox="1">
            <a:spLocks/>
          </p:cNvSpPr>
          <p:nvPr/>
        </p:nvSpPr>
        <p:spPr>
          <a:xfrm>
            <a:off x="6294048" y="2873747"/>
            <a:ext cx="3756804" cy="110676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fr-BE" sz="2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Zone </a:t>
            </a:r>
          </a:p>
          <a:p>
            <a:pPr marL="91440" marR="0" lvl="0" indent="-91440" algn="ctr"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fr-BE" sz="28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rPr>
              <a:t>de pouvoir</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endParaRPr kumimoji="0" lang="fr-BE" sz="4000" b="0" i="0" u="none" strike="noStrike" kern="1200" cap="none" spc="0" normalizeH="0" baseline="0" noProof="0">
              <a:ln>
                <a:noFill/>
              </a:ln>
              <a:solidFill>
                <a:sysClr val="windowText" lastClr="000000">
                  <a:lumMod val="75000"/>
                  <a:lumOff val="25000"/>
                </a:sysClr>
              </a:solidFill>
              <a:effectLst/>
              <a:uLnTx/>
              <a:uFillTx/>
              <a:latin typeface="Calibri" panose="020F0502020204030204"/>
              <a:ea typeface="+mn-ea"/>
              <a:cs typeface="+mn-cs"/>
            </a:endParaRPr>
          </a:p>
        </p:txBody>
      </p:sp>
      <p:sp>
        <p:nvSpPr>
          <p:cNvPr id="21" name="Espace réservé du contenu 2">
            <a:extLst>
              <a:ext uri="{FF2B5EF4-FFF2-40B4-BE49-F238E27FC236}">
                <a16:creationId xmlns:a16="http://schemas.microsoft.com/office/drawing/2014/main" id="{7ACEF73E-B760-41A4-970E-329D1EFCE50A}"/>
              </a:ext>
            </a:extLst>
          </p:cNvPr>
          <p:cNvSpPr txBox="1">
            <a:spLocks/>
          </p:cNvSpPr>
          <p:nvPr/>
        </p:nvSpPr>
        <p:spPr>
          <a:xfrm>
            <a:off x="7008244" y="4681412"/>
            <a:ext cx="3966713" cy="88449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Char char=" "/>
              <a:tabLst/>
              <a:defRPr/>
            </a:pPr>
            <a:r>
              <a:rPr kumimoji="0" lang="fr-BE" sz="28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Zone d’influence </a:t>
            </a:r>
          </a:p>
        </p:txBody>
      </p:sp>
      <p:sp>
        <p:nvSpPr>
          <p:cNvPr id="22" name="Espace réservé du contenu 2">
            <a:extLst>
              <a:ext uri="{FF2B5EF4-FFF2-40B4-BE49-F238E27FC236}">
                <a16:creationId xmlns:a16="http://schemas.microsoft.com/office/drawing/2014/main" id="{73D226FC-7474-4213-A498-930F4BFE3123}"/>
              </a:ext>
            </a:extLst>
          </p:cNvPr>
          <p:cNvSpPr txBox="1">
            <a:spLocks/>
          </p:cNvSpPr>
          <p:nvPr/>
        </p:nvSpPr>
        <p:spPr>
          <a:xfrm>
            <a:off x="6801929" y="5464258"/>
            <a:ext cx="4783347" cy="100239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Calibri" panose="020F0502020204030204" pitchFamily="34" charset="0"/>
              <a:buNone/>
              <a:tabLst/>
              <a:defRPr/>
            </a:pPr>
            <a:r>
              <a:rPr kumimoji="0" lang="fr-BE" sz="40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rPr>
              <a:t> </a:t>
            </a:r>
            <a:r>
              <a:rPr kumimoji="0" lang="fr-BE" sz="2800" b="0" i="0" u="none" strike="noStrike" kern="1200" cap="none" spc="0" normalizeH="0" baseline="0" noProof="0">
                <a:ln>
                  <a:noFill/>
                </a:ln>
                <a:solidFill>
                  <a:prstClr val="white"/>
                </a:solidFill>
                <a:effectLst/>
                <a:uLnTx/>
                <a:uFillTx/>
                <a:latin typeface="Calibri" panose="020F0502020204030204"/>
                <a:ea typeface="+mn-ea"/>
                <a:cs typeface="+mn-cs"/>
              </a:rPr>
              <a:t>Zone ‘Hors Contrôle’</a:t>
            </a:r>
          </a:p>
        </p:txBody>
      </p:sp>
      <p:pic>
        <p:nvPicPr>
          <p:cNvPr id="23" name="Image 22">
            <a:extLst>
              <a:ext uri="{FF2B5EF4-FFF2-40B4-BE49-F238E27FC236}">
                <a16:creationId xmlns:a16="http://schemas.microsoft.com/office/drawing/2014/main" id="{0EDF57D6-EBBD-4CA7-936B-A75A0A21D7CF}"/>
              </a:ext>
            </a:extLst>
          </p:cNvPr>
          <p:cNvPicPr>
            <a:picLocks noChangeAspect="1"/>
          </p:cNvPicPr>
          <p:nvPr/>
        </p:nvPicPr>
        <p:blipFill>
          <a:blip r:embed="rId4"/>
          <a:stretch>
            <a:fillRect/>
          </a:stretch>
        </p:blipFill>
        <p:spPr>
          <a:xfrm>
            <a:off x="10494212" y="164523"/>
            <a:ext cx="1420698" cy="910774"/>
          </a:xfrm>
          <a:prstGeom prst="rect">
            <a:avLst/>
          </a:prstGeom>
        </p:spPr>
      </p:pic>
    </p:spTree>
    <p:extLst>
      <p:ext uri="{BB962C8B-B14F-4D97-AF65-F5344CB8AC3E}">
        <p14:creationId xmlns:p14="http://schemas.microsoft.com/office/powerpoint/2010/main" val="10287989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5EA19E-AD5B-447B-8072-5A26F8550726}"/>
              </a:ext>
            </a:extLst>
          </p:cNvPr>
          <p:cNvSpPr>
            <a:spLocks noGrp="1"/>
          </p:cNvSpPr>
          <p:nvPr>
            <p:ph type="title"/>
          </p:nvPr>
        </p:nvSpPr>
        <p:spPr/>
        <p:txBody>
          <a:bodyPr/>
          <a:lstStyle/>
          <a:p>
            <a:r>
              <a:rPr lang="fr-BE"/>
              <a:t>Les postes de consommation</a:t>
            </a:r>
          </a:p>
        </p:txBody>
      </p:sp>
      <p:sp>
        <p:nvSpPr>
          <p:cNvPr id="3" name="Espace réservé du texte 2">
            <a:extLst>
              <a:ext uri="{FF2B5EF4-FFF2-40B4-BE49-F238E27FC236}">
                <a16:creationId xmlns:a16="http://schemas.microsoft.com/office/drawing/2014/main" id="{EC941CBB-8DC7-41E9-887B-B321D16F392C}"/>
              </a:ext>
            </a:extLst>
          </p:cNvPr>
          <p:cNvSpPr>
            <a:spLocks noGrp="1"/>
          </p:cNvSpPr>
          <p:nvPr>
            <p:ph type="body" idx="1"/>
          </p:nvPr>
        </p:nvSpPr>
        <p:spPr>
          <a:xfrm>
            <a:off x="307496" y="2281077"/>
            <a:ext cx="3544401" cy="3041951"/>
          </a:xfrm>
        </p:spPr>
        <p:txBody>
          <a:bodyPr lIns="91440" tIns="45720" rIns="91440" bIns="45720" anchor="t"/>
          <a:lstStyle/>
          <a:p>
            <a:r>
              <a:rPr lang="fr-BE" b="1" dirty="0">
                <a:latin typeface="Arial"/>
                <a:cs typeface="Arial"/>
              </a:rPr>
              <a:t>(Sur-)chauffage</a:t>
            </a:r>
          </a:p>
          <a:p>
            <a:r>
              <a:rPr lang="fr-BE" dirty="0">
                <a:latin typeface="Arial"/>
                <a:cs typeface="Arial"/>
              </a:rPr>
              <a:t>Forme du </a:t>
            </a:r>
            <a:r>
              <a:rPr lang="fr-BE" dirty="0" err="1">
                <a:latin typeface="Arial"/>
                <a:cs typeface="Arial"/>
              </a:rPr>
              <a:t>bati</a:t>
            </a:r>
            <a:r>
              <a:rPr lang="fr-BE" dirty="0">
                <a:latin typeface="Arial"/>
                <a:cs typeface="Arial"/>
              </a:rPr>
              <a:t> et compacité</a:t>
            </a:r>
          </a:p>
          <a:p>
            <a:r>
              <a:rPr lang="fr-BE" dirty="0">
                <a:latin typeface="Arial"/>
                <a:cs typeface="Arial"/>
              </a:rPr>
              <a:t>Apport solaire</a:t>
            </a:r>
          </a:p>
          <a:p>
            <a:r>
              <a:rPr lang="fr-BE" dirty="0">
                <a:latin typeface="Arial"/>
                <a:cs typeface="Arial"/>
              </a:rPr>
              <a:t>Surchauffe du bâti</a:t>
            </a:r>
          </a:p>
          <a:p>
            <a:r>
              <a:rPr lang="fr-BE" dirty="0">
                <a:latin typeface="Arial"/>
                <a:cs typeface="Arial"/>
              </a:rPr>
              <a:t>Ilot de chaleur</a:t>
            </a:r>
          </a:p>
          <a:p>
            <a:r>
              <a:rPr lang="fr-BE" dirty="0">
                <a:latin typeface="Arial"/>
                <a:cs typeface="Arial"/>
              </a:rPr>
              <a:t>Verrou urbanistique</a:t>
            </a:r>
          </a:p>
          <a:p>
            <a:r>
              <a:rPr lang="fr-BE" dirty="0">
                <a:latin typeface="Arial"/>
                <a:cs typeface="Arial"/>
              </a:rPr>
              <a:t>Arbitrage (patrimoine...)</a:t>
            </a:r>
          </a:p>
        </p:txBody>
      </p:sp>
      <p:sp>
        <p:nvSpPr>
          <p:cNvPr id="4" name="Espace réservé du texte 3">
            <a:extLst>
              <a:ext uri="{FF2B5EF4-FFF2-40B4-BE49-F238E27FC236}">
                <a16:creationId xmlns:a16="http://schemas.microsoft.com/office/drawing/2014/main" id="{B4F59D39-A870-418E-A68B-10AD4A75B180}"/>
              </a:ext>
            </a:extLst>
          </p:cNvPr>
          <p:cNvSpPr>
            <a:spLocks noGrp="1"/>
          </p:cNvSpPr>
          <p:nvPr>
            <p:ph type="body" idx="13"/>
          </p:nvPr>
        </p:nvSpPr>
        <p:spPr>
          <a:xfrm>
            <a:off x="3941436" y="2281076"/>
            <a:ext cx="3685049" cy="3041951"/>
          </a:xfrm>
        </p:spPr>
        <p:txBody>
          <a:bodyPr lIns="91440" tIns="45720" rIns="91440" bIns="45720" anchor="t"/>
          <a:lstStyle/>
          <a:p>
            <a:r>
              <a:rPr lang="fr-BE" b="1" dirty="0">
                <a:latin typeface="Arial"/>
                <a:cs typeface="Arial"/>
              </a:rPr>
              <a:t>Mobilité</a:t>
            </a:r>
          </a:p>
          <a:p>
            <a:r>
              <a:rPr lang="fr-BE" dirty="0">
                <a:latin typeface="Arial"/>
                <a:cs typeface="Arial"/>
              </a:rPr>
              <a:t>Localisation et accessibilité</a:t>
            </a:r>
          </a:p>
          <a:p>
            <a:r>
              <a:rPr lang="fr-BE" dirty="0">
                <a:latin typeface="Arial"/>
                <a:cs typeface="Arial"/>
              </a:rPr>
              <a:t>Principe STOP</a:t>
            </a:r>
            <a:endParaRPr lang="fr-BE" dirty="0"/>
          </a:p>
          <a:p>
            <a:r>
              <a:rPr lang="fr-BE" dirty="0">
                <a:latin typeface="Arial"/>
                <a:cs typeface="Arial"/>
              </a:rPr>
              <a:t>Confort et sécurité</a:t>
            </a:r>
            <a:endParaRPr lang="fr-BE" dirty="0"/>
          </a:p>
          <a:p>
            <a:r>
              <a:rPr lang="fr-BE" dirty="0">
                <a:latin typeface="Arial"/>
                <a:cs typeface="Arial"/>
              </a:rPr>
              <a:t>Parking </a:t>
            </a:r>
          </a:p>
          <a:p>
            <a:r>
              <a:rPr lang="fr-BE" dirty="0">
                <a:latin typeface="Arial"/>
                <a:cs typeface="Arial"/>
              </a:rPr>
              <a:t>Offre en transport</a:t>
            </a:r>
            <a:endParaRPr lang="fr-BE" dirty="0"/>
          </a:p>
          <a:p>
            <a:r>
              <a:rPr lang="fr-BE" dirty="0">
                <a:latin typeface="Arial"/>
                <a:cs typeface="Arial"/>
              </a:rPr>
              <a:t>Maillage</a:t>
            </a:r>
            <a:endParaRPr lang="fr-BE" dirty="0"/>
          </a:p>
        </p:txBody>
      </p:sp>
      <p:sp>
        <p:nvSpPr>
          <p:cNvPr id="5" name="Espace réservé du texte 4">
            <a:extLst>
              <a:ext uri="{FF2B5EF4-FFF2-40B4-BE49-F238E27FC236}">
                <a16:creationId xmlns:a16="http://schemas.microsoft.com/office/drawing/2014/main" id="{5DA02589-FCFA-4E29-84F9-2731E14652CA}"/>
              </a:ext>
            </a:extLst>
          </p:cNvPr>
          <p:cNvSpPr>
            <a:spLocks noGrp="1"/>
          </p:cNvSpPr>
          <p:nvPr>
            <p:ph type="body" idx="11"/>
          </p:nvPr>
        </p:nvSpPr>
        <p:spPr/>
        <p:txBody>
          <a:bodyPr/>
          <a:lstStyle/>
          <a:p>
            <a:endParaRPr lang="fr-BE"/>
          </a:p>
        </p:txBody>
      </p:sp>
      <p:pic>
        <p:nvPicPr>
          <p:cNvPr id="7" name="Image 6">
            <a:extLst>
              <a:ext uri="{FF2B5EF4-FFF2-40B4-BE49-F238E27FC236}">
                <a16:creationId xmlns:a16="http://schemas.microsoft.com/office/drawing/2014/main" id="{2BA7FD52-124A-4A2E-898D-5A0A135459A9}"/>
              </a:ext>
            </a:extLst>
          </p:cNvPr>
          <p:cNvPicPr>
            <a:picLocks noChangeAspect="1"/>
          </p:cNvPicPr>
          <p:nvPr/>
        </p:nvPicPr>
        <p:blipFill rotWithShape="1">
          <a:blip r:embed="rId2">
            <a:extLst>
              <a:ext uri="{28A0092B-C50C-407E-A947-70E740481C1C}">
                <a14:useLocalDpi xmlns:a14="http://schemas.microsoft.com/office/drawing/2010/main" val="0"/>
              </a:ext>
            </a:extLst>
          </a:blip>
          <a:srcRect l="12117" r="14350"/>
          <a:stretch/>
        </p:blipFill>
        <p:spPr>
          <a:xfrm>
            <a:off x="307497" y="1243759"/>
            <a:ext cx="1088418" cy="983088"/>
          </a:xfrm>
          <a:prstGeom prst="rect">
            <a:avLst/>
          </a:prstGeom>
        </p:spPr>
      </p:pic>
      <p:pic>
        <p:nvPicPr>
          <p:cNvPr id="8" name="Image 7">
            <a:extLst>
              <a:ext uri="{FF2B5EF4-FFF2-40B4-BE49-F238E27FC236}">
                <a16:creationId xmlns:a16="http://schemas.microsoft.com/office/drawing/2014/main" id="{65633274-22F9-4ECE-A361-78EA83DF59FC}"/>
              </a:ext>
            </a:extLst>
          </p:cNvPr>
          <p:cNvPicPr>
            <a:picLocks noChangeAspect="1"/>
          </p:cNvPicPr>
          <p:nvPr/>
        </p:nvPicPr>
        <p:blipFill rotWithShape="1">
          <a:blip r:embed="rId3"/>
          <a:srcRect t="5414"/>
          <a:stretch/>
        </p:blipFill>
        <p:spPr>
          <a:xfrm>
            <a:off x="1382654" y="1243759"/>
            <a:ext cx="2327842" cy="983088"/>
          </a:xfrm>
          <a:prstGeom prst="rect">
            <a:avLst/>
          </a:prstGeom>
        </p:spPr>
      </p:pic>
      <p:sp>
        <p:nvSpPr>
          <p:cNvPr id="9" name="Espace réservé du texte 3">
            <a:extLst>
              <a:ext uri="{FF2B5EF4-FFF2-40B4-BE49-F238E27FC236}">
                <a16:creationId xmlns:a16="http://schemas.microsoft.com/office/drawing/2014/main" id="{DC6BDFFF-7C4B-4911-AA53-1A954580D646}"/>
              </a:ext>
            </a:extLst>
          </p:cNvPr>
          <p:cNvSpPr txBox="1">
            <a:spLocks/>
          </p:cNvSpPr>
          <p:nvPr/>
        </p:nvSpPr>
        <p:spPr>
          <a:xfrm>
            <a:off x="7716023" y="2295443"/>
            <a:ext cx="3372524" cy="3041951"/>
          </a:xfrm>
          <a:prstGeom prst="rect">
            <a:avLst/>
          </a:prstGeom>
        </p:spPr>
        <p:txBody>
          <a:bodyPr lIns="91440" tIns="45720" rIns="91440" bIns="45720" anchor="t"/>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BE" b="1" dirty="0">
                <a:latin typeface="Arial"/>
                <a:cs typeface="Arial"/>
              </a:rPr>
              <a:t>Energie grise</a:t>
            </a:r>
          </a:p>
          <a:p>
            <a:r>
              <a:rPr lang="fr-BE" dirty="0">
                <a:latin typeface="Arial"/>
                <a:cs typeface="Arial"/>
              </a:rPr>
              <a:t>Energie importée dans les matériaux</a:t>
            </a:r>
          </a:p>
          <a:p>
            <a:r>
              <a:rPr lang="fr-BE" dirty="0">
                <a:latin typeface="Arial"/>
                <a:cs typeface="Arial"/>
              </a:rPr>
              <a:t>Couts énergétiques des différentes actions</a:t>
            </a:r>
          </a:p>
          <a:p>
            <a:r>
              <a:rPr lang="fr-BE" dirty="0">
                <a:latin typeface="Arial"/>
                <a:cs typeface="Arial"/>
              </a:rPr>
              <a:t>Arbitrage avec caractéristiques locales</a:t>
            </a:r>
          </a:p>
        </p:txBody>
      </p:sp>
      <p:pic>
        <p:nvPicPr>
          <p:cNvPr id="11" name="Image 10" descr="Une image contenant bâtiment&#10;&#10;Description générée automatiquement">
            <a:extLst>
              <a:ext uri="{FF2B5EF4-FFF2-40B4-BE49-F238E27FC236}">
                <a16:creationId xmlns:a16="http://schemas.microsoft.com/office/drawing/2014/main" id="{6ECADCDB-78F1-4C4F-8A1F-38B8A2B71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72399" y="1189529"/>
            <a:ext cx="1241261" cy="824404"/>
          </a:xfrm>
          <a:prstGeom prst="rect">
            <a:avLst/>
          </a:prstGeom>
        </p:spPr>
      </p:pic>
      <p:pic>
        <p:nvPicPr>
          <p:cNvPr id="13" name="Image 12">
            <a:extLst>
              <a:ext uri="{FF2B5EF4-FFF2-40B4-BE49-F238E27FC236}">
                <a16:creationId xmlns:a16="http://schemas.microsoft.com/office/drawing/2014/main" id="{8258D531-2E9B-4D93-8047-FD7BF6C47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660" y="1187223"/>
            <a:ext cx="1483186" cy="824404"/>
          </a:xfrm>
          <a:prstGeom prst="rect">
            <a:avLst/>
          </a:prstGeom>
        </p:spPr>
      </p:pic>
      <p:pic>
        <p:nvPicPr>
          <p:cNvPr id="15" name="Image 14" descr="Une image contenant terrain, extérieur, nature, roche&#10;&#10;Description générée automatiquement">
            <a:extLst>
              <a:ext uri="{FF2B5EF4-FFF2-40B4-BE49-F238E27FC236}">
                <a16:creationId xmlns:a16="http://schemas.microsoft.com/office/drawing/2014/main" id="{CC2950A6-0B96-4E5C-B491-A0C80C5836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6845" y="1187222"/>
            <a:ext cx="1241262" cy="824405"/>
          </a:xfrm>
          <a:prstGeom prst="rect">
            <a:avLst/>
          </a:prstGeom>
        </p:spPr>
      </p:pic>
      <p:pic>
        <p:nvPicPr>
          <p:cNvPr id="6" name="Picture 9">
            <a:extLst>
              <a:ext uri="{FF2B5EF4-FFF2-40B4-BE49-F238E27FC236}">
                <a16:creationId xmlns:a16="http://schemas.microsoft.com/office/drawing/2014/main" id="{DABAF359-F026-6E94-2F66-A723BD4A955D}"/>
              </a:ext>
            </a:extLst>
          </p:cNvPr>
          <p:cNvPicPr>
            <a:picLocks noChangeAspect="1"/>
          </p:cNvPicPr>
          <p:nvPr/>
        </p:nvPicPr>
        <p:blipFill>
          <a:blip r:embed="rId7"/>
          <a:stretch>
            <a:fillRect/>
          </a:stretch>
        </p:blipFill>
        <p:spPr>
          <a:xfrm>
            <a:off x="4675987" y="799556"/>
            <a:ext cx="1650521" cy="1495887"/>
          </a:xfrm>
          <a:prstGeom prst="rect">
            <a:avLst/>
          </a:prstGeom>
        </p:spPr>
      </p:pic>
    </p:spTree>
    <p:extLst>
      <p:ext uri="{BB962C8B-B14F-4D97-AF65-F5344CB8AC3E}">
        <p14:creationId xmlns:p14="http://schemas.microsoft.com/office/powerpoint/2010/main" val="1061630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B9722E-DF96-4275-8D14-BC24EBE0810B}"/>
              </a:ext>
            </a:extLst>
          </p:cNvPr>
          <p:cNvSpPr>
            <a:spLocks noGrp="1"/>
          </p:cNvSpPr>
          <p:nvPr>
            <p:ph type="ctrTitle"/>
          </p:nvPr>
        </p:nvSpPr>
        <p:spPr/>
        <p:txBody>
          <a:bodyPr/>
          <a:lstStyle/>
          <a:p>
            <a:r>
              <a:rPr lang="fr-BE"/>
              <a:t>Explication de la formation</a:t>
            </a:r>
          </a:p>
        </p:txBody>
      </p:sp>
    </p:spTree>
    <p:extLst>
      <p:ext uri="{BB962C8B-B14F-4D97-AF65-F5344CB8AC3E}">
        <p14:creationId xmlns:p14="http://schemas.microsoft.com/office/powerpoint/2010/main" val="5489502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5ACF05E3-072D-4D68-9444-9BD07DE4C752}"/>
              </a:ext>
            </a:extLst>
          </p:cNvPr>
          <p:cNvSpPr>
            <a:spLocks noGrp="1"/>
          </p:cNvSpPr>
          <p:nvPr>
            <p:ph type="title"/>
          </p:nvPr>
        </p:nvSpPr>
        <p:spPr/>
        <p:txBody>
          <a:bodyPr>
            <a:normAutofit/>
          </a:bodyPr>
          <a:lstStyle/>
          <a:p>
            <a:r>
              <a:rPr lang="fr-BE" dirty="0"/>
              <a:t>Objectifs</a:t>
            </a:r>
          </a:p>
        </p:txBody>
      </p:sp>
      <p:sp>
        <p:nvSpPr>
          <p:cNvPr id="4" name="Espace réservé du texte 3">
            <a:extLst>
              <a:ext uri="{FF2B5EF4-FFF2-40B4-BE49-F238E27FC236}">
                <a16:creationId xmlns:a16="http://schemas.microsoft.com/office/drawing/2014/main" id="{94E68D20-0461-4648-B28E-200A2C24869E}"/>
              </a:ext>
            </a:extLst>
          </p:cNvPr>
          <p:cNvSpPr>
            <a:spLocks noGrp="1"/>
          </p:cNvSpPr>
          <p:nvPr>
            <p:ph type="body" idx="1"/>
          </p:nvPr>
        </p:nvSpPr>
        <p:spPr>
          <a:xfrm>
            <a:off x="307496" y="1068182"/>
            <a:ext cx="11595887" cy="3832815"/>
          </a:xfrm>
        </p:spPr>
        <p:txBody>
          <a:bodyPr/>
          <a:lstStyle/>
          <a:p>
            <a:pPr algn="just" rtl="0" fontAlgn="base">
              <a:buFont typeface="Arial" panose="020B0604020202020204" pitchFamily="34" charset="0"/>
              <a:buChar char="•"/>
            </a:pPr>
            <a:r>
              <a:rPr lang="fr-FR" b="0" i="0" dirty="0">
                <a:effectLst/>
                <a:latin typeface="Calibri" panose="020F0502020204030204" pitchFamily="34" charset="0"/>
              </a:rPr>
              <a:t>Appréhender la relation entre urbanisme, aménagement du territoire et énergie (en dehors de la PEB)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Appréhender le concept de sobriété énergétique et la manière dont il peut être mis en œuvre à l’échelle de l’urbanisme et de l’aménagement du territoire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Identifier les possibilités d’intégrer la sobriété énergétique dans les stratégies communales d’urbanisme et d’aménagement du territoire et inciter les communes à les développer </a:t>
            </a:r>
            <a:endParaRPr lang="fr-FR" b="0" i="0" dirty="0">
              <a:effectLst/>
              <a:latin typeface="Times New Roman" panose="02020603050405020304" pitchFamily="18" charset="0"/>
            </a:endParaRPr>
          </a:p>
          <a:p>
            <a:pPr fontAlgn="base">
              <a:spcBef>
                <a:spcPct val="0"/>
              </a:spcBef>
            </a:pPr>
            <a:endParaRPr lang="fr-FR" sz="2800" b="1" dirty="0">
              <a:solidFill>
                <a:srgbClr val="90AC50"/>
              </a:solidFill>
              <a:ea typeface="+mj-ea"/>
            </a:endParaRPr>
          </a:p>
          <a:p>
            <a:pPr fontAlgn="base">
              <a:spcBef>
                <a:spcPct val="0"/>
              </a:spcBef>
            </a:pPr>
            <a:r>
              <a:rPr lang="fr-FR" sz="2800" b="1" dirty="0">
                <a:solidFill>
                  <a:srgbClr val="90AC50"/>
                </a:solidFill>
                <a:ea typeface="+mj-ea"/>
              </a:rPr>
              <a:t>Méthode </a:t>
            </a:r>
          </a:p>
          <a:p>
            <a:pPr algn="just" rtl="0" fontAlgn="base">
              <a:buFont typeface="Arial" panose="020B0604020202020204" pitchFamily="34" charset="0"/>
              <a:buChar char="•"/>
            </a:pPr>
            <a:r>
              <a:rPr lang="fr-FR" b="0" i="0" dirty="0">
                <a:effectLst/>
                <a:latin typeface="Calibri" panose="020F0502020204030204" pitchFamily="34" charset="0"/>
              </a:rPr>
              <a:t>Utiliser une méthodologie de travail basée sur l’analyse de cas concrets </a:t>
            </a:r>
            <a:endParaRPr lang="fr-FR" b="0" i="0" dirty="0">
              <a:effectLst/>
            </a:endParaRPr>
          </a:p>
          <a:p>
            <a:pPr algn="just" rtl="0" fontAlgn="base">
              <a:buFont typeface="Arial" panose="020B0604020202020204" pitchFamily="34" charset="0"/>
              <a:buChar char="•"/>
            </a:pPr>
            <a:r>
              <a:rPr lang="fr-FR" b="0" i="0" dirty="0">
                <a:effectLst/>
                <a:latin typeface="Calibri" panose="020F0502020204030204" pitchFamily="34" charset="0"/>
              </a:rPr>
              <a:t>Proposer ou coconstruire des grilles d’analyse à tester et évaluer </a:t>
            </a:r>
            <a:endParaRPr lang="fr-FR" b="0" i="0" dirty="0">
              <a:effectLst/>
            </a:endParaRPr>
          </a:p>
          <a:p>
            <a:endParaRPr lang="fr-BE" sz="3200" dirty="0"/>
          </a:p>
        </p:txBody>
      </p:sp>
      <p:sp>
        <p:nvSpPr>
          <p:cNvPr id="5" name="Espace réservé du texte 4">
            <a:extLst>
              <a:ext uri="{FF2B5EF4-FFF2-40B4-BE49-F238E27FC236}">
                <a16:creationId xmlns:a16="http://schemas.microsoft.com/office/drawing/2014/main" id="{BE6CE332-0B53-4D7D-BF07-2CEC6ECE6A83}"/>
              </a:ext>
            </a:extLst>
          </p:cNvPr>
          <p:cNvSpPr>
            <a:spLocks noGrp="1"/>
          </p:cNvSpPr>
          <p:nvPr>
            <p:ph type="body" idx="11"/>
          </p:nvPr>
        </p:nvSpPr>
        <p:spPr/>
        <p:txBody>
          <a:bodyPr/>
          <a:lstStyle/>
          <a:p>
            <a:endParaRPr lang="fr-BE"/>
          </a:p>
        </p:txBody>
      </p:sp>
    </p:spTree>
    <p:extLst>
      <p:ext uri="{BB962C8B-B14F-4D97-AF65-F5344CB8AC3E}">
        <p14:creationId xmlns:p14="http://schemas.microsoft.com/office/powerpoint/2010/main" val="427990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F999A44-5455-4462-BFC9-739707B9417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16598" y="0"/>
            <a:ext cx="7610893" cy="5708009"/>
          </a:xfrm>
          <a:prstGeom prst="rect">
            <a:avLst/>
          </a:prstGeom>
        </p:spPr>
      </p:pic>
    </p:spTree>
    <p:extLst>
      <p:ext uri="{BB962C8B-B14F-4D97-AF65-F5344CB8AC3E}">
        <p14:creationId xmlns:p14="http://schemas.microsoft.com/office/powerpoint/2010/main" val="2308092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èche : bas 1">
            <a:extLst>
              <a:ext uri="{FF2B5EF4-FFF2-40B4-BE49-F238E27FC236}">
                <a16:creationId xmlns:a16="http://schemas.microsoft.com/office/drawing/2014/main" id="{5AA7C400-2F47-40FE-8823-F161542A8985}"/>
              </a:ext>
            </a:extLst>
          </p:cNvPr>
          <p:cNvSpPr/>
          <p:nvPr/>
        </p:nvSpPr>
        <p:spPr>
          <a:xfrm>
            <a:off x="8100646" y="884729"/>
            <a:ext cx="3880249" cy="4663610"/>
          </a:xfrm>
          <a:prstGeom prst="downArrow">
            <a:avLst>
              <a:gd name="adj1" fmla="val 74352"/>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3" name="Titre 2">
            <a:extLst>
              <a:ext uri="{FF2B5EF4-FFF2-40B4-BE49-F238E27FC236}">
                <a16:creationId xmlns:a16="http://schemas.microsoft.com/office/drawing/2014/main" id="{5ACF05E3-072D-4D68-9444-9BD07DE4C752}"/>
              </a:ext>
            </a:extLst>
          </p:cNvPr>
          <p:cNvSpPr>
            <a:spLocks noGrp="1"/>
          </p:cNvSpPr>
          <p:nvPr>
            <p:ph type="title"/>
          </p:nvPr>
        </p:nvSpPr>
        <p:spPr/>
        <p:txBody>
          <a:bodyPr>
            <a:normAutofit/>
          </a:bodyPr>
          <a:lstStyle/>
          <a:p>
            <a:r>
              <a:rPr lang="fr-BE" dirty="0"/>
              <a:t>Structure du séminaire</a:t>
            </a:r>
          </a:p>
        </p:txBody>
      </p:sp>
      <p:sp>
        <p:nvSpPr>
          <p:cNvPr id="4" name="Espace réservé du texte 3">
            <a:extLst>
              <a:ext uri="{FF2B5EF4-FFF2-40B4-BE49-F238E27FC236}">
                <a16:creationId xmlns:a16="http://schemas.microsoft.com/office/drawing/2014/main" id="{94E68D20-0461-4648-B28E-200A2C24869E}"/>
              </a:ext>
            </a:extLst>
          </p:cNvPr>
          <p:cNvSpPr>
            <a:spLocks noGrp="1"/>
          </p:cNvSpPr>
          <p:nvPr>
            <p:ph type="body" idx="1"/>
          </p:nvPr>
        </p:nvSpPr>
        <p:spPr>
          <a:xfrm>
            <a:off x="307498" y="1189529"/>
            <a:ext cx="8109671" cy="3832815"/>
          </a:xfrm>
        </p:spPr>
        <p:txBody>
          <a:bodyPr/>
          <a:lstStyle/>
          <a:p>
            <a:pPr algn="ctr" rtl="0" fontAlgn="base"/>
            <a:r>
              <a:rPr lang="fr-FR" sz="2000" b="1" i="0" dirty="0">
                <a:solidFill>
                  <a:srgbClr val="FF0000"/>
                </a:solidFill>
                <a:effectLst/>
                <a:latin typeface="Arial" panose="020B0604020202020204" pitchFamily="34" charset="0"/>
              </a:rPr>
              <a:t>J1 – Webinaire</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Sobriété énergétique : quelle adaptabilité des territoires ?</a:t>
            </a:r>
          </a:p>
          <a:p>
            <a:pPr algn="ctr" rtl="0" fontAlgn="base"/>
            <a:endParaRPr lang="fr-FR" sz="2800" b="1" i="0" dirty="0">
              <a:effectLst/>
            </a:endParaRPr>
          </a:p>
          <a:p>
            <a:pPr algn="ctr" rtl="0" fontAlgn="base"/>
            <a:endParaRPr lang="fr-FR" sz="2800" b="1" i="0" dirty="0">
              <a:effectLst/>
            </a:endParaRPr>
          </a:p>
          <a:p>
            <a:pPr algn="ctr" rtl="0" fontAlgn="base"/>
            <a:r>
              <a:rPr lang="fr-FR" sz="2000" b="1" i="0" dirty="0">
                <a:solidFill>
                  <a:srgbClr val="FF0000"/>
                </a:solidFill>
                <a:effectLst/>
                <a:latin typeface="Arial" panose="020B0604020202020204" pitchFamily="34" charset="0"/>
              </a:rPr>
              <a:t>J2 – Présentiel</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Analyse du potentiel de sobriété énergétique d’un quartier ?</a:t>
            </a:r>
            <a:r>
              <a:rPr lang="fr-FR" sz="2000" b="0" i="0" dirty="0">
                <a:solidFill>
                  <a:srgbClr val="FF0000"/>
                </a:solidFill>
                <a:effectLst/>
                <a:latin typeface="Arial" panose="020B0604020202020204" pitchFamily="34" charset="0"/>
              </a:rPr>
              <a:t> </a:t>
            </a:r>
          </a:p>
          <a:p>
            <a:pPr algn="ctr" rtl="0" fontAlgn="base"/>
            <a:endParaRPr lang="fr-FR" sz="2000" dirty="0">
              <a:solidFill>
                <a:srgbClr val="FF0000"/>
              </a:solidFill>
            </a:endParaRPr>
          </a:p>
          <a:p>
            <a:pPr algn="ctr" rtl="0" fontAlgn="base"/>
            <a:endParaRPr lang="fr-FR" sz="2000" dirty="0">
              <a:solidFill>
                <a:srgbClr val="FF0000"/>
              </a:solidFill>
            </a:endParaRPr>
          </a:p>
          <a:p>
            <a:pPr algn="ctr" rtl="0" fontAlgn="base"/>
            <a:r>
              <a:rPr lang="fr-FR" sz="2000" b="1" i="0" dirty="0">
                <a:solidFill>
                  <a:srgbClr val="FF0000"/>
                </a:solidFill>
                <a:effectLst/>
                <a:latin typeface="Arial" panose="020B0604020202020204" pitchFamily="34" charset="0"/>
              </a:rPr>
              <a:t>J3 – Présentiel </a:t>
            </a:r>
            <a:r>
              <a:rPr lang="fr-FR" sz="2000" b="0" i="0" dirty="0">
                <a:solidFill>
                  <a:srgbClr val="FF0000"/>
                </a:solidFill>
                <a:effectLst/>
                <a:latin typeface="Arial" panose="020B0604020202020204" pitchFamily="34" charset="0"/>
              </a:rPr>
              <a:t> </a:t>
            </a:r>
            <a:endParaRPr lang="fr-FR" sz="2800" b="0" i="0" dirty="0">
              <a:effectLst/>
            </a:endParaRPr>
          </a:p>
          <a:p>
            <a:pPr algn="ctr" rtl="0" fontAlgn="base"/>
            <a:r>
              <a:rPr lang="fr-FR" sz="2000" b="1" i="0" dirty="0">
                <a:solidFill>
                  <a:srgbClr val="FF0000"/>
                </a:solidFill>
                <a:effectLst/>
                <a:latin typeface="Arial" panose="020B0604020202020204" pitchFamily="34" charset="0"/>
              </a:rPr>
              <a:t>Vers des territoires sobres !</a:t>
            </a:r>
            <a:r>
              <a:rPr lang="fr-FR" sz="2000" b="0" i="0" dirty="0">
                <a:solidFill>
                  <a:srgbClr val="FF0000"/>
                </a:solidFill>
                <a:effectLst/>
                <a:latin typeface="Arial" panose="020B0604020202020204" pitchFamily="34" charset="0"/>
              </a:rPr>
              <a:t> </a:t>
            </a:r>
          </a:p>
          <a:p>
            <a:pPr algn="ctr" rtl="0" fontAlgn="base"/>
            <a:endParaRPr lang="fr-FR" sz="2000" dirty="0">
              <a:solidFill>
                <a:srgbClr val="FF0000"/>
              </a:solidFill>
            </a:endParaRPr>
          </a:p>
          <a:p>
            <a:pPr algn="ctr" rtl="0" fontAlgn="base"/>
            <a:endParaRPr lang="fr-FR" sz="2800" b="0" i="0" dirty="0">
              <a:effectLst/>
            </a:endParaRPr>
          </a:p>
          <a:p>
            <a:endParaRPr lang="fr-BE" sz="2800" dirty="0"/>
          </a:p>
        </p:txBody>
      </p:sp>
      <p:sp>
        <p:nvSpPr>
          <p:cNvPr id="5" name="Espace réservé du texte 4">
            <a:extLst>
              <a:ext uri="{FF2B5EF4-FFF2-40B4-BE49-F238E27FC236}">
                <a16:creationId xmlns:a16="http://schemas.microsoft.com/office/drawing/2014/main" id="{BE6CE332-0B53-4D7D-BF07-2CEC6ECE6A83}"/>
              </a:ext>
            </a:extLst>
          </p:cNvPr>
          <p:cNvSpPr>
            <a:spLocks noGrp="1"/>
          </p:cNvSpPr>
          <p:nvPr>
            <p:ph type="body" idx="11"/>
          </p:nvPr>
        </p:nvSpPr>
        <p:spPr/>
        <p:txBody>
          <a:bodyPr/>
          <a:lstStyle/>
          <a:p>
            <a:endParaRPr lang="fr-BE"/>
          </a:p>
        </p:txBody>
      </p:sp>
      <p:sp>
        <p:nvSpPr>
          <p:cNvPr id="6" name="ZoneTexte 5">
            <a:extLst>
              <a:ext uri="{FF2B5EF4-FFF2-40B4-BE49-F238E27FC236}">
                <a16:creationId xmlns:a16="http://schemas.microsoft.com/office/drawing/2014/main" id="{8AA07AB8-DF72-425C-BD3E-7925EE1C29FE}"/>
              </a:ext>
            </a:extLst>
          </p:cNvPr>
          <p:cNvSpPr txBox="1"/>
          <p:nvPr/>
        </p:nvSpPr>
        <p:spPr>
          <a:xfrm>
            <a:off x="8582288" y="884729"/>
            <a:ext cx="2916964" cy="3539430"/>
          </a:xfrm>
          <a:prstGeom prst="rect">
            <a:avLst/>
          </a:prstGeom>
          <a:noFill/>
        </p:spPr>
        <p:txBody>
          <a:bodyPr wrap="square">
            <a:spAutoFit/>
          </a:bodyPr>
          <a:lstStyle/>
          <a:p>
            <a:pPr algn="ctr" rtl="0" fontAlgn="base"/>
            <a:r>
              <a:rPr lang="fr-FR" sz="2800" dirty="0">
                <a:solidFill>
                  <a:schemeClr val="bg1"/>
                </a:solidFill>
              </a:rPr>
              <a:t>Proposition et construction d’une démarche pour appréhender et mettre en œuvre la sobriété énergétique dans les quartiers.</a:t>
            </a:r>
            <a:endParaRPr lang="fr-FR" sz="2800" b="0" i="0" dirty="0">
              <a:solidFill>
                <a:schemeClr val="bg1"/>
              </a:solidFill>
              <a:effectLst/>
            </a:endParaRPr>
          </a:p>
        </p:txBody>
      </p:sp>
    </p:spTree>
    <p:extLst>
      <p:ext uri="{BB962C8B-B14F-4D97-AF65-F5344CB8AC3E}">
        <p14:creationId xmlns:p14="http://schemas.microsoft.com/office/powerpoint/2010/main" val="137158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16011D9-34EF-4B13-90AD-8E1B354A79E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83" r="6596" b="8733"/>
          <a:stretch/>
        </p:blipFill>
        <p:spPr bwMode="auto">
          <a:xfrm>
            <a:off x="215342" y="3457302"/>
            <a:ext cx="5880658" cy="3305908"/>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a:extLst>
              <a:ext uri="{FF2B5EF4-FFF2-40B4-BE49-F238E27FC236}">
                <a16:creationId xmlns:a16="http://schemas.microsoft.com/office/drawing/2014/main" id="{D20087A3-0694-4322-8BA0-C164427E8155}"/>
              </a:ext>
            </a:extLst>
          </p:cNvPr>
          <p:cNvSpPr>
            <a:spLocks noGrp="1"/>
          </p:cNvSpPr>
          <p:nvPr>
            <p:ph type="title"/>
          </p:nvPr>
        </p:nvSpPr>
        <p:spPr/>
        <p:txBody>
          <a:bodyPr/>
          <a:lstStyle/>
          <a:p>
            <a:r>
              <a:rPr lang="fr-BE" dirty="0"/>
              <a:t>Participants, dates et lieux</a:t>
            </a:r>
          </a:p>
        </p:txBody>
      </p:sp>
      <p:sp>
        <p:nvSpPr>
          <p:cNvPr id="3" name="Espace réservé du texte 2">
            <a:extLst>
              <a:ext uri="{FF2B5EF4-FFF2-40B4-BE49-F238E27FC236}">
                <a16:creationId xmlns:a16="http://schemas.microsoft.com/office/drawing/2014/main" id="{7AAAEDAE-0E01-40A9-8749-7EF2E2CBA5CB}"/>
              </a:ext>
            </a:extLst>
          </p:cNvPr>
          <p:cNvSpPr>
            <a:spLocks noGrp="1"/>
          </p:cNvSpPr>
          <p:nvPr>
            <p:ph type="body" idx="1"/>
          </p:nvPr>
        </p:nvSpPr>
        <p:spPr/>
        <p:txBody>
          <a:bodyPr/>
          <a:lstStyle/>
          <a:p>
            <a:r>
              <a:rPr lang="fr-FR" sz="1800" b="0" i="0" dirty="0">
                <a:effectLst/>
                <a:latin typeface="Calibri" panose="020F0502020204030204" pitchFamily="34" charset="0"/>
              </a:rPr>
              <a:t>Session 1 – Namur (Province) – à Namur</a:t>
            </a:r>
          </a:p>
          <a:p>
            <a:r>
              <a:rPr lang="fr-FR" sz="1800" b="1" dirty="0">
                <a:latin typeface="Calibri" panose="020F0502020204030204" pitchFamily="34" charset="0"/>
              </a:rPr>
              <a:t>jeudi 12 mai : Abattoirs de </a:t>
            </a:r>
            <a:r>
              <a:rPr lang="fr-FR" sz="1800" b="1" dirty="0" err="1">
                <a:latin typeface="Calibri" panose="020F0502020204030204" pitchFamily="34" charset="0"/>
              </a:rPr>
              <a:t>Bomel</a:t>
            </a:r>
            <a:r>
              <a:rPr lang="fr-FR" sz="1800" dirty="0">
                <a:latin typeface="Calibri" panose="020F0502020204030204" pitchFamily="34" charset="0"/>
              </a:rPr>
              <a:t>, Traverse des Muses 18 – 5000 </a:t>
            </a:r>
            <a:r>
              <a:rPr lang="fr-FR" sz="1800" dirty="0" err="1">
                <a:latin typeface="Calibri" panose="020F0502020204030204" pitchFamily="34" charset="0"/>
              </a:rPr>
              <a:t>Bomel</a:t>
            </a:r>
            <a:r>
              <a:rPr lang="fr-FR" sz="1800" dirty="0">
                <a:latin typeface="Calibri" panose="020F0502020204030204" pitchFamily="34" charset="0"/>
              </a:rPr>
              <a:t> / Namur</a:t>
            </a:r>
          </a:p>
          <a:p>
            <a:r>
              <a:rPr lang="fr-FR" sz="1800" b="1" dirty="0">
                <a:latin typeface="Calibri" panose="020F0502020204030204" pitchFamily="34" charset="0"/>
              </a:rPr>
              <a:t>jeudi 2 juin  : Centre de formation </a:t>
            </a:r>
            <a:r>
              <a:rPr lang="fr-FR" sz="1800" dirty="0">
                <a:latin typeface="Calibri" panose="020F0502020204030204" pitchFamily="34" charset="0"/>
              </a:rPr>
              <a:t>CFR, Chaussée de Louvain 510 - 5004 Bouge</a:t>
            </a:r>
          </a:p>
          <a:p>
            <a:endParaRPr lang="fr-FR" b="0" i="0" dirty="0">
              <a:effectLst/>
            </a:endParaRPr>
          </a:p>
          <a:p>
            <a:endParaRPr lang="fr-BE" dirty="0"/>
          </a:p>
        </p:txBody>
      </p:sp>
      <p:sp>
        <p:nvSpPr>
          <p:cNvPr id="4" name="Espace réservé du texte 3">
            <a:extLst>
              <a:ext uri="{FF2B5EF4-FFF2-40B4-BE49-F238E27FC236}">
                <a16:creationId xmlns:a16="http://schemas.microsoft.com/office/drawing/2014/main" id="{23FE6746-6C4D-496E-A478-56C874A3AC8D}"/>
              </a:ext>
            </a:extLst>
          </p:cNvPr>
          <p:cNvSpPr>
            <a:spLocks noGrp="1"/>
          </p:cNvSpPr>
          <p:nvPr>
            <p:ph type="body" idx="13"/>
          </p:nvPr>
        </p:nvSpPr>
        <p:spPr/>
        <p:txBody>
          <a:bodyPr lIns="91440" tIns="45720" rIns="91440" bIns="45720" anchor="t"/>
          <a:lstStyle/>
          <a:p>
            <a:r>
              <a:rPr lang="fr-FR" sz="1800" b="0" i="0" dirty="0">
                <a:effectLst/>
                <a:latin typeface="Calibri" panose="020F0502020204030204" pitchFamily="34" charset="0"/>
              </a:rPr>
              <a:t>Session 2 – Luxembourg (Province) – à </a:t>
            </a:r>
            <a:r>
              <a:rPr lang="fr-FR" sz="1800" b="0" i="0" dirty="0" err="1">
                <a:effectLst/>
                <a:latin typeface="Calibri" panose="020F0502020204030204" pitchFamily="34" charset="0"/>
              </a:rPr>
              <a:t>Paliseul</a:t>
            </a:r>
            <a:endParaRPr lang="fr-FR" sz="1800" b="0" i="0" dirty="0">
              <a:effectLst/>
              <a:latin typeface="Calibri" panose="020F0502020204030204" pitchFamily="34" charset="0"/>
            </a:endParaRPr>
          </a:p>
          <a:p>
            <a:r>
              <a:rPr lang="fr-FR" sz="1800" b="0" i="0" dirty="0">
                <a:effectLst/>
                <a:latin typeface="Calibri" panose="020F0502020204030204" pitchFamily="34" charset="0"/>
              </a:rPr>
              <a:t>jeudi 28 avril, jeudi 19 mai et jeudi 9 juin </a:t>
            </a:r>
          </a:p>
          <a:p>
            <a:r>
              <a:rPr lang="fr-FR" sz="1800" dirty="0" err="1">
                <a:latin typeface="Arial"/>
                <a:cs typeface="Arial"/>
              </a:rPr>
              <a:t>Grand'Place</a:t>
            </a:r>
            <a:r>
              <a:rPr lang="fr-FR" sz="1800" dirty="0">
                <a:latin typeface="Arial"/>
                <a:cs typeface="Arial"/>
              </a:rPr>
              <a:t> 7, 6850 </a:t>
            </a:r>
            <a:r>
              <a:rPr lang="fr-FR" sz="1800" dirty="0" err="1">
                <a:latin typeface="Arial"/>
                <a:cs typeface="Arial"/>
              </a:rPr>
              <a:t>Paliseul</a:t>
            </a:r>
            <a:r>
              <a:rPr lang="fr-FR" sz="1800" dirty="0">
                <a:latin typeface="Calibri"/>
                <a:cs typeface="Arial"/>
              </a:rPr>
              <a:t> </a:t>
            </a:r>
            <a:endParaRPr lang="fr-FR" b="0" i="0" dirty="0">
              <a:effectLst/>
            </a:endParaRPr>
          </a:p>
          <a:p>
            <a:endParaRPr lang="fr-BE" dirty="0"/>
          </a:p>
        </p:txBody>
      </p:sp>
      <p:sp>
        <p:nvSpPr>
          <p:cNvPr id="5" name="Espace réservé du texte 4">
            <a:extLst>
              <a:ext uri="{FF2B5EF4-FFF2-40B4-BE49-F238E27FC236}">
                <a16:creationId xmlns:a16="http://schemas.microsoft.com/office/drawing/2014/main" id="{0838A580-4BFA-4376-810A-1B2B9AA8A24F}"/>
              </a:ext>
            </a:extLst>
          </p:cNvPr>
          <p:cNvSpPr>
            <a:spLocks noGrp="1"/>
          </p:cNvSpPr>
          <p:nvPr>
            <p:ph type="body" idx="11"/>
          </p:nvPr>
        </p:nvSpPr>
        <p:spPr/>
        <p:txBody>
          <a:bodyPr/>
          <a:lstStyle/>
          <a:p>
            <a:endParaRPr lang="fr-BE" dirty="0"/>
          </a:p>
        </p:txBody>
      </p:sp>
      <p:pic>
        <p:nvPicPr>
          <p:cNvPr id="1028" name="Picture 4">
            <a:extLst>
              <a:ext uri="{FF2B5EF4-FFF2-40B4-BE49-F238E27FC236}">
                <a16:creationId xmlns:a16="http://schemas.microsoft.com/office/drawing/2014/main" id="{F9ADF5B5-C59B-4497-8ECD-3C8CB6C05F0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710" r="11422" b="8746"/>
          <a:stretch/>
        </p:blipFill>
        <p:spPr bwMode="auto">
          <a:xfrm>
            <a:off x="6417350" y="3429000"/>
            <a:ext cx="5660011" cy="3334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8934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81A2CF-51D0-454B-9382-16057DC2E19F}"/>
              </a:ext>
            </a:extLst>
          </p:cNvPr>
          <p:cNvSpPr>
            <a:spLocks noGrp="1"/>
          </p:cNvSpPr>
          <p:nvPr>
            <p:ph type="title"/>
          </p:nvPr>
        </p:nvSpPr>
        <p:spPr/>
        <p:txBody>
          <a:bodyPr/>
          <a:lstStyle/>
          <a:p>
            <a:r>
              <a:rPr lang="fr-BE"/>
              <a:t>Horaire de la journée</a:t>
            </a:r>
          </a:p>
        </p:txBody>
      </p:sp>
      <p:sp>
        <p:nvSpPr>
          <p:cNvPr id="5" name="Espace réservé du texte 4">
            <a:extLst>
              <a:ext uri="{FF2B5EF4-FFF2-40B4-BE49-F238E27FC236}">
                <a16:creationId xmlns:a16="http://schemas.microsoft.com/office/drawing/2014/main" id="{DE2A5A1C-FE9D-4AF3-8B1F-BC2F743E5756}"/>
              </a:ext>
            </a:extLst>
          </p:cNvPr>
          <p:cNvSpPr>
            <a:spLocks noGrp="1"/>
          </p:cNvSpPr>
          <p:nvPr>
            <p:ph type="body" idx="11"/>
          </p:nvPr>
        </p:nvSpPr>
        <p:spPr/>
        <p:txBody>
          <a:bodyPr/>
          <a:lstStyle/>
          <a:p>
            <a:endParaRPr lang="fr-BE"/>
          </a:p>
        </p:txBody>
      </p:sp>
      <p:graphicFrame>
        <p:nvGraphicFramePr>
          <p:cNvPr id="7" name="Tableau 6">
            <a:extLst>
              <a:ext uri="{FF2B5EF4-FFF2-40B4-BE49-F238E27FC236}">
                <a16:creationId xmlns:a16="http://schemas.microsoft.com/office/drawing/2014/main" id="{9BB95712-F486-4B46-AE30-DA602AE79539}"/>
              </a:ext>
            </a:extLst>
          </p:cNvPr>
          <p:cNvGraphicFramePr>
            <a:graphicFrameLocks noGrp="1"/>
          </p:cNvGraphicFramePr>
          <p:nvPr>
            <p:extLst>
              <p:ext uri="{D42A27DB-BD31-4B8C-83A1-F6EECF244321}">
                <p14:modId xmlns:p14="http://schemas.microsoft.com/office/powerpoint/2010/main" val="955879454"/>
              </p:ext>
            </p:extLst>
          </p:nvPr>
        </p:nvGraphicFramePr>
        <p:xfrm>
          <a:off x="535023" y="1303507"/>
          <a:ext cx="10875524" cy="4250986"/>
        </p:xfrm>
        <a:graphic>
          <a:graphicData uri="http://schemas.openxmlformats.org/drawingml/2006/table">
            <a:tbl>
              <a:tblPr bandRow="1">
                <a:tableStyleId>{3C2FFA5D-87B4-456A-9821-1D502468CF0F}</a:tableStyleId>
              </a:tblPr>
              <a:tblGrid>
                <a:gridCol w="1565645">
                  <a:extLst>
                    <a:ext uri="{9D8B030D-6E8A-4147-A177-3AD203B41FA5}">
                      <a16:colId xmlns:a16="http://schemas.microsoft.com/office/drawing/2014/main" val="3992136360"/>
                    </a:ext>
                  </a:extLst>
                </a:gridCol>
                <a:gridCol w="9309879">
                  <a:extLst>
                    <a:ext uri="{9D8B030D-6E8A-4147-A177-3AD203B41FA5}">
                      <a16:colId xmlns:a16="http://schemas.microsoft.com/office/drawing/2014/main" val="3949995475"/>
                    </a:ext>
                  </a:extLst>
                </a:gridCol>
              </a:tblGrid>
              <a:tr h="357570">
                <a:tc>
                  <a:txBody>
                    <a:bodyPr/>
                    <a:lstStyle/>
                    <a:p>
                      <a:pPr algn="just" rtl="0" fontAlgn="base"/>
                      <a:r>
                        <a:rPr lang="fr-BE" sz="1800" b="1" dirty="0">
                          <a:effectLst/>
                        </a:rPr>
                        <a:t>8:45</a:t>
                      </a:r>
                      <a:r>
                        <a:rPr lang="fr-BE" sz="1800" b="0" dirty="0">
                          <a:effectLst/>
                        </a:rPr>
                        <a:t> </a:t>
                      </a:r>
                      <a:endParaRPr lang="fr-BE" sz="4000" b="0" i="0" dirty="0">
                        <a:effectLst/>
                      </a:endParaRPr>
                    </a:p>
                  </a:txBody>
                  <a:tcPr marL="55650" marR="55650" marT="27825" marB="27825"/>
                </a:tc>
                <a:tc>
                  <a:txBody>
                    <a:bodyPr/>
                    <a:lstStyle/>
                    <a:p>
                      <a:pPr algn="just" rtl="0" fontAlgn="base"/>
                      <a:r>
                        <a:rPr lang="fr-FR" sz="1800" b="1" dirty="0">
                          <a:effectLst/>
                        </a:rPr>
                        <a:t>Accueil </a:t>
                      </a:r>
                      <a:r>
                        <a:rPr lang="fr-FR" sz="1800" b="0" dirty="0">
                          <a:effectLst/>
                        </a:rPr>
                        <a:t>- Equipe formation CPDT</a:t>
                      </a:r>
                      <a:endParaRPr lang="fr-FR" sz="4000" b="0" i="0" dirty="0">
                        <a:effectLst/>
                      </a:endParaRPr>
                    </a:p>
                  </a:txBody>
                  <a:tcPr marL="55650" marR="55650" marT="27825" marB="27825"/>
                </a:tc>
                <a:extLst>
                  <a:ext uri="{0D108BD9-81ED-4DB2-BD59-A6C34878D82A}">
                    <a16:rowId xmlns:a16="http://schemas.microsoft.com/office/drawing/2014/main" val="2066181994"/>
                  </a:ext>
                </a:extLst>
              </a:tr>
              <a:tr h="465598">
                <a:tc>
                  <a:txBody>
                    <a:bodyPr/>
                    <a:lstStyle/>
                    <a:p>
                      <a:pPr algn="just" rtl="0" fontAlgn="base"/>
                      <a:r>
                        <a:rPr lang="fr-BE" sz="1800" b="1" dirty="0">
                          <a:effectLst/>
                        </a:rPr>
                        <a:t>9:00</a:t>
                      </a:r>
                      <a:r>
                        <a:rPr lang="fr-BE" sz="1800" b="0" dirty="0">
                          <a:effectLst/>
                        </a:rPr>
                        <a:t> </a:t>
                      </a:r>
                      <a:endParaRPr lang="fr-BE" sz="4000" b="0" dirty="0">
                        <a:effectLst/>
                      </a:endParaRPr>
                    </a:p>
                  </a:txBody>
                  <a:tcPr marL="55650" marR="55650" marT="27825" marB="27825"/>
                </a:tc>
                <a:tc>
                  <a:txBody>
                    <a:bodyPr/>
                    <a:lstStyle/>
                    <a:p>
                      <a:pPr algn="just" rtl="0" fontAlgn="base"/>
                      <a:r>
                        <a:rPr lang="fr-FR" sz="1800" b="1" dirty="0">
                          <a:effectLst/>
                        </a:rPr>
                        <a:t>Evaluation de la stratégie énergétique de votre commune</a:t>
                      </a:r>
                      <a:r>
                        <a:rPr lang="fr-FR" sz="1800" b="0" dirty="0">
                          <a:effectLst/>
                        </a:rPr>
                        <a:t>- Equipe formation CPDT</a:t>
                      </a:r>
                      <a:endParaRPr lang="fr-FR" sz="4000" b="0" dirty="0">
                        <a:effectLst/>
                      </a:endParaRPr>
                    </a:p>
                  </a:txBody>
                  <a:tcPr marL="55650" marR="55650" marT="27825" marB="27825"/>
                </a:tc>
                <a:extLst>
                  <a:ext uri="{0D108BD9-81ED-4DB2-BD59-A6C34878D82A}">
                    <a16:rowId xmlns:a16="http://schemas.microsoft.com/office/drawing/2014/main" val="3986928362"/>
                  </a:ext>
                </a:extLst>
              </a:tr>
              <a:tr h="654836">
                <a:tc>
                  <a:txBody>
                    <a:bodyPr/>
                    <a:lstStyle/>
                    <a:p>
                      <a:pPr algn="just" rtl="0" fontAlgn="base"/>
                      <a:r>
                        <a:rPr lang="fr-BE" sz="1800" b="1" dirty="0">
                          <a:effectLst/>
                        </a:rPr>
                        <a:t>9:15</a:t>
                      </a:r>
                      <a:r>
                        <a:rPr lang="fr-BE" sz="1800" b="0" dirty="0">
                          <a:effectLst/>
                        </a:rPr>
                        <a:t> </a:t>
                      </a:r>
                      <a:endParaRPr lang="fr-BE" sz="4000" b="0" dirty="0">
                        <a:effectLst/>
                      </a:endParaRPr>
                    </a:p>
                  </a:txBody>
                  <a:tcPr marL="55650" marR="55650" marT="27825" marB="27825"/>
                </a:tc>
                <a:tc>
                  <a:txBody>
                    <a:bodyPr/>
                    <a:lstStyle/>
                    <a:p>
                      <a:pPr marL="0" marR="0" lvl="0" indent="0" algn="just" defTabSz="914400" rtl="0" eaLnBrk="1" fontAlgn="base" latinLnBrk="0" hangingPunct="1">
                        <a:lnSpc>
                          <a:spcPct val="100000"/>
                        </a:lnSpc>
                        <a:spcBef>
                          <a:spcPts val="0"/>
                        </a:spcBef>
                        <a:spcAft>
                          <a:spcPts val="0"/>
                        </a:spcAft>
                        <a:buClrTx/>
                        <a:buSzTx/>
                        <a:buFontTx/>
                        <a:buNone/>
                        <a:tabLst/>
                        <a:defRPr/>
                      </a:pPr>
                      <a:r>
                        <a:rPr lang="fr-FR" sz="1800" b="1" dirty="0">
                          <a:effectLst/>
                        </a:rPr>
                        <a:t>La sobriété énergétique : définitions et enjeux globaux </a:t>
                      </a:r>
                      <a:endParaRPr lang="fr-FR" sz="4000" b="1" i="0" dirty="0">
                        <a:effectLst/>
                      </a:endParaRPr>
                    </a:p>
                    <a:p>
                      <a:pPr algn="just" rtl="0" fontAlgn="base"/>
                      <a:r>
                        <a:rPr lang="fr-FR" sz="1800" b="1" dirty="0">
                          <a:effectLst/>
                        </a:rPr>
                        <a:t>- </a:t>
                      </a:r>
                      <a:r>
                        <a:rPr lang="fr-FR" sz="1800" b="0" dirty="0">
                          <a:effectLst/>
                        </a:rPr>
                        <a:t>Equipe formation CPDT </a:t>
                      </a:r>
                      <a:endParaRPr lang="fr-FR" sz="4000" b="0" dirty="0">
                        <a:effectLst/>
                      </a:endParaRPr>
                    </a:p>
                  </a:txBody>
                  <a:tcPr marL="55650" marR="55650" marT="27825" marB="27825"/>
                </a:tc>
                <a:extLst>
                  <a:ext uri="{0D108BD9-81ED-4DB2-BD59-A6C34878D82A}">
                    <a16:rowId xmlns:a16="http://schemas.microsoft.com/office/drawing/2014/main" val="3198712724"/>
                  </a:ext>
                </a:extLst>
              </a:tr>
              <a:tr h="390600">
                <a:tc>
                  <a:txBody>
                    <a:bodyPr/>
                    <a:lstStyle/>
                    <a:p>
                      <a:pPr algn="just" rtl="0" fontAlgn="base"/>
                      <a:r>
                        <a:rPr lang="fr-BE" sz="1800" b="1" dirty="0">
                          <a:effectLst/>
                        </a:rPr>
                        <a:t>9:50</a:t>
                      </a:r>
                      <a:r>
                        <a:rPr lang="fr-BE" sz="1800" b="0" dirty="0">
                          <a:effectLst/>
                        </a:rPr>
                        <a:t> </a:t>
                      </a:r>
                      <a:endParaRPr lang="fr-BE" sz="4000" b="0" dirty="0">
                        <a:effectLst/>
                      </a:endParaRPr>
                    </a:p>
                  </a:txBody>
                  <a:tcPr marL="55650" marR="55650" marT="27825" marB="27825"/>
                </a:tc>
                <a:tc>
                  <a:txBody>
                    <a:bodyPr/>
                    <a:lstStyle/>
                    <a:p>
                      <a:pPr algn="just" rtl="0" fontAlgn="base"/>
                      <a:r>
                        <a:rPr lang="fr-FR" sz="1800" b="1" dirty="0">
                          <a:effectLst/>
                        </a:rPr>
                        <a:t>Les leviers de la commune en matière d'énergie </a:t>
                      </a:r>
                      <a:r>
                        <a:rPr lang="fr-FR" sz="2000" b="1" dirty="0">
                          <a:effectLst/>
                        </a:rPr>
                        <a:t>- </a:t>
                      </a:r>
                      <a:r>
                        <a:rPr lang="fr-FR" sz="2000" b="0" dirty="0">
                          <a:effectLst/>
                        </a:rPr>
                        <a:t>Equipe formation CPDT </a:t>
                      </a:r>
                      <a:endParaRPr lang="fr-FR" sz="4000" b="0" i="0" dirty="0">
                        <a:effectLst/>
                      </a:endParaRPr>
                    </a:p>
                  </a:txBody>
                  <a:tcPr marL="55650" marR="55650" marT="27825" marB="27825"/>
                </a:tc>
                <a:extLst>
                  <a:ext uri="{0D108BD9-81ED-4DB2-BD59-A6C34878D82A}">
                    <a16:rowId xmlns:a16="http://schemas.microsoft.com/office/drawing/2014/main" val="915615898"/>
                  </a:ext>
                </a:extLst>
              </a:tr>
              <a:tr h="357570">
                <a:tc>
                  <a:txBody>
                    <a:bodyPr/>
                    <a:lstStyle/>
                    <a:p>
                      <a:pPr algn="just" rtl="0" fontAlgn="base"/>
                      <a:r>
                        <a:rPr lang="fr-FR" sz="1800" b="1" i="1" dirty="0">
                          <a:effectLst/>
                        </a:rPr>
                        <a:t>10:25</a:t>
                      </a:r>
                      <a:endParaRPr lang="fr-FR" sz="4000" b="0" i="1" dirty="0">
                        <a:effectLst/>
                      </a:endParaRPr>
                    </a:p>
                  </a:txBody>
                  <a:tcPr marL="55650" marR="55650" marT="27825" marB="27825"/>
                </a:tc>
                <a:tc>
                  <a:txBody>
                    <a:bodyPr/>
                    <a:lstStyle/>
                    <a:p>
                      <a:pPr algn="just" rtl="0" fontAlgn="base"/>
                      <a:r>
                        <a:rPr lang="fr-BE" sz="1800" b="1" i="1" dirty="0">
                          <a:effectLst/>
                        </a:rPr>
                        <a:t>Pause</a:t>
                      </a:r>
                      <a:endParaRPr lang="fr-BE" sz="4000" b="0" i="1" dirty="0">
                        <a:effectLst/>
                      </a:endParaRPr>
                    </a:p>
                  </a:txBody>
                  <a:tcPr marL="55650" marR="55650" marT="27825" marB="27825"/>
                </a:tc>
                <a:extLst>
                  <a:ext uri="{0D108BD9-81ED-4DB2-BD59-A6C34878D82A}">
                    <a16:rowId xmlns:a16="http://schemas.microsoft.com/office/drawing/2014/main" val="4264556743"/>
                  </a:ext>
                </a:extLst>
              </a:tr>
              <a:tr h="654836">
                <a:tc>
                  <a:txBody>
                    <a:bodyPr/>
                    <a:lstStyle/>
                    <a:p>
                      <a:pPr algn="just" rtl="0" fontAlgn="base"/>
                      <a:r>
                        <a:rPr lang="fr-BE" sz="1800" b="1" dirty="0">
                          <a:effectLst/>
                        </a:rPr>
                        <a:t>10:45</a:t>
                      </a:r>
                      <a:r>
                        <a:rPr lang="fr-BE" sz="1800" b="0" dirty="0">
                          <a:effectLst/>
                        </a:rPr>
                        <a:t> </a:t>
                      </a:r>
                      <a:endParaRPr lang="fr-BE" sz="4000" b="0" i="0" dirty="0">
                        <a:effectLst/>
                      </a:endParaRPr>
                    </a:p>
                  </a:txBody>
                  <a:tcPr marL="55650" marR="55650" marT="27825" marB="27825"/>
                </a:tc>
                <a:tc>
                  <a:txBody>
                    <a:bodyPr/>
                    <a:lstStyle/>
                    <a:p>
                      <a:pPr algn="just" rtl="0" fontAlgn="base"/>
                      <a:r>
                        <a:rPr lang="fr-FR" sz="1800" b="1" i="0" u="none" strike="noStrike" noProof="0" dirty="0">
                          <a:effectLst/>
                          <a:latin typeface="Calibri"/>
                        </a:rPr>
                        <a:t>Energie et urbanisme : données de base pour identifier les leviers d’actions</a:t>
                      </a:r>
                      <a:r>
                        <a:rPr lang="fr-FR" sz="1800" b="0" i="0" u="none" strike="noStrike" noProof="0" dirty="0">
                          <a:effectLst/>
                          <a:latin typeface="Calibri"/>
                        </a:rPr>
                        <a:t> - Equipe Formation CPDT</a:t>
                      </a:r>
                      <a:endParaRPr lang="fr-FR" sz="4000" b="0" i="0" dirty="0">
                        <a:effectLst/>
                      </a:endParaRPr>
                    </a:p>
                  </a:txBody>
                  <a:tcPr marL="55650" marR="55650" marT="27825" marB="27825"/>
                </a:tc>
                <a:extLst>
                  <a:ext uri="{0D108BD9-81ED-4DB2-BD59-A6C34878D82A}">
                    <a16:rowId xmlns:a16="http://schemas.microsoft.com/office/drawing/2014/main" val="1052547205"/>
                  </a:ext>
                </a:extLst>
              </a:tr>
              <a:tr h="654836">
                <a:tc>
                  <a:txBody>
                    <a:bodyPr/>
                    <a:lstStyle/>
                    <a:p>
                      <a:pPr algn="just" rtl="0" fontAlgn="base"/>
                      <a:r>
                        <a:rPr lang="fr-BE" sz="1800" b="1" dirty="0">
                          <a:effectLst/>
                        </a:rPr>
                        <a:t>11:10</a:t>
                      </a:r>
                      <a:r>
                        <a:rPr lang="fr-BE" sz="1800" b="0" dirty="0">
                          <a:effectLst/>
                        </a:rPr>
                        <a:t> </a:t>
                      </a:r>
                      <a:endParaRPr lang="fr-BE" sz="4000" b="0" i="0" dirty="0">
                        <a:effectLst/>
                      </a:endParaRPr>
                    </a:p>
                  </a:txBody>
                  <a:tcPr marL="55650" marR="55650" marT="27825" marB="27825"/>
                </a:tc>
                <a:tc>
                  <a:txBody>
                    <a:bodyPr/>
                    <a:lstStyle/>
                    <a:p>
                      <a:pPr algn="just" rtl="0" fontAlgn="base"/>
                      <a:r>
                        <a:rPr lang="fr-FR" sz="1800" b="1" dirty="0">
                          <a:effectLst/>
                        </a:rPr>
                        <a:t>Exemples concrets d'intégration de la dimension énergétique dans des projets d'urbanisme</a:t>
                      </a:r>
                      <a:r>
                        <a:rPr lang="fr-FR" sz="1600" b="1" dirty="0">
                          <a:effectLst/>
                        </a:rPr>
                        <a:t> -</a:t>
                      </a:r>
                      <a:r>
                        <a:rPr lang="fr-FR" sz="1600" b="0" dirty="0">
                          <a:effectLst/>
                        </a:rPr>
                        <a:t> </a:t>
                      </a:r>
                      <a:r>
                        <a:rPr lang="fr-FR" sz="1800" b="0" dirty="0">
                          <a:effectLst/>
                        </a:rPr>
                        <a:t>Damien Franzen</a:t>
                      </a:r>
                      <a:endParaRPr lang="fr-FR" sz="1800" b="0" i="0">
                        <a:effectLst/>
                      </a:endParaRPr>
                    </a:p>
                  </a:txBody>
                  <a:tcPr marL="55650" marR="55650" marT="27825" marB="27825"/>
                </a:tc>
                <a:extLst>
                  <a:ext uri="{0D108BD9-81ED-4DB2-BD59-A6C34878D82A}">
                    <a16:rowId xmlns:a16="http://schemas.microsoft.com/office/drawing/2014/main" val="3706413437"/>
                  </a:ext>
                </a:extLst>
              </a:tr>
              <a:tr h="357570">
                <a:tc>
                  <a:txBody>
                    <a:bodyPr/>
                    <a:lstStyle/>
                    <a:p>
                      <a:pPr algn="just" rtl="0" fontAlgn="base"/>
                      <a:r>
                        <a:rPr lang="fr-BE" sz="1800" b="1" dirty="0">
                          <a:effectLst/>
                        </a:rPr>
                        <a:t>11:45</a:t>
                      </a:r>
                      <a:r>
                        <a:rPr lang="fr-BE" sz="1800" b="0" dirty="0">
                          <a:effectLst/>
                        </a:rPr>
                        <a:t> </a:t>
                      </a:r>
                      <a:endParaRPr lang="fr-BE" sz="4000" b="0" i="0" dirty="0">
                        <a:effectLst/>
                      </a:endParaRPr>
                    </a:p>
                  </a:txBody>
                  <a:tcPr marL="55650" marR="55650" marT="27825" marB="27825"/>
                </a:tc>
                <a:tc>
                  <a:txBody>
                    <a:bodyPr/>
                    <a:lstStyle/>
                    <a:p>
                      <a:pPr algn="just" rtl="0" fontAlgn="base"/>
                      <a:r>
                        <a:rPr lang="fr-FR" sz="1800" b="1" dirty="0">
                          <a:effectLst/>
                        </a:rPr>
                        <a:t>Présentation de l’outil TOTEM </a:t>
                      </a:r>
                      <a:r>
                        <a:rPr lang="fr-FR" sz="1800" b="0" dirty="0">
                          <a:effectLst/>
                        </a:rPr>
                        <a:t>- Magali </a:t>
                      </a:r>
                      <a:r>
                        <a:rPr lang="fr-FR" sz="1800" b="0" dirty="0" err="1">
                          <a:effectLst/>
                        </a:rPr>
                        <a:t>Deproost</a:t>
                      </a:r>
                      <a:r>
                        <a:rPr lang="fr-FR" sz="1800" b="0" dirty="0">
                          <a:effectLst/>
                        </a:rPr>
                        <a:t> – SPW DD</a:t>
                      </a:r>
                    </a:p>
                  </a:txBody>
                  <a:tcPr marL="55650" marR="55650" marT="27825" marB="27825"/>
                </a:tc>
                <a:extLst>
                  <a:ext uri="{0D108BD9-81ED-4DB2-BD59-A6C34878D82A}">
                    <a16:rowId xmlns:a16="http://schemas.microsoft.com/office/drawing/2014/main" val="2993769318"/>
                  </a:ext>
                </a:extLst>
              </a:tr>
              <a:tr h="357570">
                <a:tc>
                  <a:txBody>
                    <a:bodyPr/>
                    <a:lstStyle/>
                    <a:p>
                      <a:pPr algn="just" rtl="0" fontAlgn="base"/>
                      <a:r>
                        <a:rPr lang="fr-BE" sz="1800" b="1" dirty="0">
                          <a:effectLst/>
                        </a:rPr>
                        <a:t>12:30</a:t>
                      </a:r>
                      <a:r>
                        <a:rPr lang="fr-BE" sz="1800" b="0" dirty="0">
                          <a:effectLst/>
                        </a:rPr>
                        <a:t> </a:t>
                      </a:r>
                      <a:endParaRPr lang="fr-BE" sz="4000" b="0" i="0" dirty="0">
                        <a:effectLst/>
                      </a:endParaRPr>
                    </a:p>
                  </a:txBody>
                  <a:tcPr marL="55650" marR="55650" marT="27825" marB="27825"/>
                </a:tc>
                <a:tc>
                  <a:txBody>
                    <a:bodyPr/>
                    <a:lstStyle/>
                    <a:p>
                      <a:pPr algn="just" rtl="0" fontAlgn="base"/>
                      <a:r>
                        <a:rPr lang="fr-BE" sz="1800" b="1" i="1" dirty="0">
                          <a:effectLst/>
                        </a:rPr>
                        <a:t>Clôture de la matinée</a:t>
                      </a:r>
                      <a:endParaRPr lang="fr-BE" sz="1800" b="0" i="1" dirty="0">
                        <a:effectLst/>
                      </a:endParaRPr>
                    </a:p>
                  </a:txBody>
                  <a:tcPr marL="55650" marR="55650" marT="27825" marB="27825"/>
                </a:tc>
                <a:extLst>
                  <a:ext uri="{0D108BD9-81ED-4DB2-BD59-A6C34878D82A}">
                    <a16:rowId xmlns:a16="http://schemas.microsoft.com/office/drawing/2014/main" val="3650386758"/>
                  </a:ext>
                </a:extLst>
              </a:tr>
            </a:tbl>
          </a:graphicData>
        </a:graphic>
      </p:graphicFrame>
    </p:spTree>
    <p:extLst>
      <p:ext uri="{BB962C8B-B14F-4D97-AF65-F5344CB8AC3E}">
        <p14:creationId xmlns:p14="http://schemas.microsoft.com/office/powerpoint/2010/main" val="16196958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C57B702B-404B-4C34-A2E1-7E988DB3C870}"/>
              </a:ext>
            </a:extLst>
          </p:cNvPr>
          <p:cNvSpPr>
            <a:spLocks noGrp="1"/>
          </p:cNvSpPr>
          <p:nvPr>
            <p:ph type="ctrTitle"/>
          </p:nvPr>
        </p:nvSpPr>
        <p:spPr>
          <a:xfrm>
            <a:off x="1524000" y="1147998"/>
            <a:ext cx="9144000" cy="1464659"/>
          </a:xfrm>
        </p:spPr>
        <p:txBody>
          <a:bodyPr/>
          <a:lstStyle/>
          <a:p>
            <a:r>
              <a:rPr lang="fr-BE"/>
              <a:t>Des questions ?</a:t>
            </a:r>
          </a:p>
        </p:txBody>
      </p:sp>
    </p:spTree>
    <p:extLst>
      <p:ext uri="{BB962C8B-B14F-4D97-AF65-F5344CB8AC3E}">
        <p14:creationId xmlns:p14="http://schemas.microsoft.com/office/powerpoint/2010/main" val="385368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DD06D0F-E054-4F9F-A640-A0AD55901C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84335" y="0"/>
            <a:ext cx="7638602" cy="5728790"/>
          </a:xfrm>
          <a:prstGeom prst="rect">
            <a:avLst/>
          </a:prstGeom>
        </p:spPr>
      </p:pic>
      <p:sp>
        <p:nvSpPr>
          <p:cNvPr id="2" name="Ellipse 1">
            <a:extLst>
              <a:ext uri="{FF2B5EF4-FFF2-40B4-BE49-F238E27FC236}">
                <a16:creationId xmlns:a16="http://schemas.microsoft.com/office/drawing/2014/main" id="{F2929982-2BFD-47B9-A832-DCB97DDBC295}"/>
              </a:ext>
            </a:extLst>
          </p:cNvPr>
          <p:cNvSpPr/>
          <p:nvPr/>
        </p:nvSpPr>
        <p:spPr>
          <a:xfrm>
            <a:off x="6505740" y="722056"/>
            <a:ext cx="1453019" cy="1340285"/>
          </a:xfrm>
          <a:prstGeom prst="ellipse">
            <a:avLst/>
          </a:prstGeom>
          <a:solidFill>
            <a:srgbClr val="FFD9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19391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6BEF9C8-45E6-40DE-BBF4-8B6B8A8DBD8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98254" y="0"/>
            <a:ext cx="7592420" cy="5694154"/>
          </a:xfrm>
          <a:prstGeom prst="rect">
            <a:avLst/>
          </a:prstGeom>
        </p:spPr>
      </p:pic>
      <p:sp>
        <p:nvSpPr>
          <p:cNvPr id="4" name="Ellipse 3">
            <a:extLst>
              <a:ext uri="{FF2B5EF4-FFF2-40B4-BE49-F238E27FC236}">
                <a16:creationId xmlns:a16="http://schemas.microsoft.com/office/drawing/2014/main" id="{1DF3C684-5278-41BA-A4E1-F0EEA58480D2}"/>
              </a:ext>
            </a:extLst>
          </p:cNvPr>
          <p:cNvSpPr/>
          <p:nvPr/>
        </p:nvSpPr>
        <p:spPr>
          <a:xfrm>
            <a:off x="6505740" y="752536"/>
            <a:ext cx="1453019" cy="1340285"/>
          </a:xfrm>
          <a:prstGeom prst="ellipse">
            <a:avLst/>
          </a:prstGeom>
          <a:solidFill>
            <a:srgbClr val="FFD9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0767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1F02E8E-8413-4DEB-BC91-A2F7C61A61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3025" y="0"/>
            <a:ext cx="7524770" cy="5643418"/>
          </a:xfrm>
          <a:prstGeom prst="rect">
            <a:avLst/>
          </a:prstGeom>
        </p:spPr>
      </p:pic>
      <p:sp>
        <p:nvSpPr>
          <p:cNvPr id="4" name="Ellipse 3">
            <a:extLst>
              <a:ext uri="{FF2B5EF4-FFF2-40B4-BE49-F238E27FC236}">
                <a16:creationId xmlns:a16="http://schemas.microsoft.com/office/drawing/2014/main" id="{F08C5505-77F8-484D-A2D4-1549D1D80B64}"/>
              </a:ext>
            </a:extLst>
          </p:cNvPr>
          <p:cNvSpPr/>
          <p:nvPr/>
        </p:nvSpPr>
        <p:spPr>
          <a:xfrm>
            <a:off x="6505740" y="742376"/>
            <a:ext cx="1453019" cy="1340285"/>
          </a:xfrm>
          <a:prstGeom prst="ellipse">
            <a:avLst/>
          </a:prstGeom>
          <a:solidFill>
            <a:srgbClr val="FFD9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459957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94828F9A-AE7E-45BB-9EFB-9E299177EA7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4354" y="64655"/>
            <a:ext cx="7500138" cy="5624945"/>
          </a:xfrm>
          <a:prstGeom prst="rect">
            <a:avLst/>
          </a:prstGeom>
        </p:spPr>
      </p:pic>
      <p:sp>
        <p:nvSpPr>
          <p:cNvPr id="4" name="Ellipse 3">
            <a:extLst>
              <a:ext uri="{FF2B5EF4-FFF2-40B4-BE49-F238E27FC236}">
                <a16:creationId xmlns:a16="http://schemas.microsoft.com/office/drawing/2014/main" id="{CD886F59-5C93-422E-8057-B9DBBD436CC9}"/>
              </a:ext>
            </a:extLst>
          </p:cNvPr>
          <p:cNvSpPr/>
          <p:nvPr/>
        </p:nvSpPr>
        <p:spPr>
          <a:xfrm>
            <a:off x="6505740" y="732216"/>
            <a:ext cx="1453019" cy="1340285"/>
          </a:xfrm>
          <a:prstGeom prst="ellipse">
            <a:avLst/>
          </a:prstGeom>
          <a:solidFill>
            <a:srgbClr val="FFD966">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2792892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106901E-F032-475E-927D-222471CAA292}"/>
              </a:ext>
            </a:extLst>
          </p:cNvPr>
          <p:cNvSpPr>
            <a:spLocks noGrp="1"/>
          </p:cNvSpPr>
          <p:nvPr>
            <p:ph type="title"/>
          </p:nvPr>
        </p:nvSpPr>
        <p:spPr>
          <a:xfrm>
            <a:off x="307497" y="311337"/>
            <a:ext cx="11595887" cy="824404"/>
          </a:xfrm>
        </p:spPr>
        <p:txBody>
          <a:bodyPr/>
          <a:lstStyle/>
          <a:p>
            <a:r>
              <a:rPr lang="fr-BE"/>
              <a:t>Adaptabilité du territoire</a:t>
            </a:r>
            <a:r>
              <a:rPr lang="fr-BE" baseline="0"/>
              <a:t> et de ses acteurs</a:t>
            </a:r>
            <a:endParaRPr lang="fr-BE"/>
          </a:p>
        </p:txBody>
      </p:sp>
      <p:sp>
        <p:nvSpPr>
          <p:cNvPr id="3" name="Espace réservé du texte 2">
            <a:extLst>
              <a:ext uri="{FF2B5EF4-FFF2-40B4-BE49-F238E27FC236}">
                <a16:creationId xmlns:a16="http://schemas.microsoft.com/office/drawing/2014/main" id="{7B85F492-7C74-40FB-94A3-9EDD6001377C}"/>
              </a:ext>
            </a:extLst>
          </p:cNvPr>
          <p:cNvSpPr>
            <a:spLocks noGrp="1"/>
          </p:cNvSpPr>
          <p:nvPr>
            <p:ph type="body" idx="1"/>
          </p:nvPr>
        </p:nvSpPr>
        <p:spPr>
          <a:xfrm>
            <a:off x="307497" y="1322754"/>
            <a:ext cx="5797943" cy="3832815"/>
          </a:xfrm>
        </p:spPr>
        <p:txBody>
          <a:bodyPr/>
          <a:lstStyle/>
          <a:p>
            <a:r>
              <a:rPr lang="fr-BE" dirty="0"/>
              <a:t>Capacités d’adaptation des acteurs et du territoire dépend :</a:t>
            </a:r>
          </a:p>
          <a:p>
            <a:r>
              <a:rPr lang="fr-BE" dirty="0"/>
              <a:t>- du b</a:t>
            </a:r>
            <a:r>
              <a:rPr lang="fr-BE" baseline="0" dirty="0"/>
              <a:t>âti et des (infra)structures existantes</a:t>
            </a:r>
          </a:p>
          <a:p>
            <a:r>
              <a:rPr lang="fr-BE" dirty="0"/>
              <a:t>- a</a:t>
            </a:r>
            <a:r>
              <a:rPr lang="fr-BE" baseline="0" dirty="0"/>
              <a:t>cteurs en place/compétences et moyens</a:t>
            </a:r>
          </a:p>
          <a:p>
            <a:r>
              <a:rPr lang="fr-BE" dirty="0"/>
              <a:t>- du fonctionnements</a:t>
            </a:r>
            <a:r>
              <a:rPr lang="fr-BE" baseline="0" dirty="0"/>
              <a:t> et organisations hérités</a:t>
            </a:r>
            <a:endParaRPr lang="fr-BE" dirty="0"/>
          </a:p>
          <a:p>
            <a:r>
              <a:rPr lang="fr-BE" dirty="0"/>
              <a:t>- des o</a:t>
            </a:r>
            <a:r>
              <a:rPr lang="fr-BE" baseline="0" dirty="0"/>
              <a:t>utils et moyens disponibles </a:t>
            </a:r>
          </a:p>
        </p:txBody>
      </p:sp>
      <p:sp>
        <p:nvSpPr>
          <p:cNvPr id="5" name="Espace réservé du texte 4">
            <a:extLst>
              <a:ext uri="{FF2B5EF4-FFF2-40B4-BE49-F238E27FC236}">
                <a16:creationId xmlns:a16="http://schemas.microsoft.com/office/drawing/2014/main" id="{79C01799-E91F-4E11-B888-16A887355AA9}"/>
              </a:ext>
            </a:extLst>
          </p:cNvPr>
          <p:cNvSpPr>
            <a:spLocks noGrp="1"/>
          </p:cNvSpPr>
          <p:nvPr>
            <p:ph type="body" idx="11"/>
          </p:nvPr>
        </p:nvSpPr>
        <p:spPr/>
        <p:txBody>
          <a:bodyPr/>
          <a:lstStyle/>
          <a:p>
            <a:endParaRPr lang="fr-BE"/>
          </a:p>
        </p:txBody>
      </p:sp>
      <p:pic>
        <p:nvPicPr>
          <p:cNvPr id="3074" name="Picture 2">
            <a:extLst>
              <a:ext uri="{FF2B5EF4-FFF2-40B4-BE49-F238E27FC236}">
                <a16:creationId xmlns:a16="http://schemas.microsoft.com/office/drawing/2014/main" id="{7023C954-4448-4B34-92A2-0C5536AC99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609" y="1843087"/>
            <a:ext cx="4400550" cy="3171825"/>
          </a:xfrm>
          <a:prstGeom prst="rect">
            <a:avLst/>
          </a:prstGeom>
          <a:noFill/>
          <a:extLst>
            <a:ext uri="{909E8E84-426E-40DD-AFC4-6F175D3DCCD1}">
              <a14:hiddenFill xmlns:a14="http://schemas.microsoft.com/office/drawing/2010/main">
                <a:solidFill>
                  <a:srgbClr val="FFFFFF"/>
                </a:solidFill>
              </a14:hiddenFill>
            </a:ext>
          </a:extLst>
        </p:spPr>
      </p:pic>
      <p:sp>
        <p:nvSpPr>
          <p:cNvPr id="9" name="Espace réservé du texte 2">
            <a:extLst>
              <a:ext uri="{FF2B5EF4-FFF2-40B4-BE49-F238E27FC236}">
                <a16:creationId xmlns:a16="http://schemas.microsoft.com/office/drawing/2014/main" id="{28926AB1-4E3A-48C6-A8FB-32D7718AE462}"/>
              </a:ext>
            </a:extLst>
          </p:cNvPr>
          <p:cNvSpPr txBox="1">
            <a:spLocks/>
          </p:cNvSpPr>
          <p:nvPr/>
        </p:nvSpPr>
        <p:spPr>
          <a:xfrm>
            <a:off x="6347962" y="1322752"/>
            <a:ext cx="5797944" cy="3832815"/>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baseline="0">
                <a:solidFill>
                  <a:schemeClr val="tx1">
                    <a:lumMod val="65000"/>
                    <a:lumOff val="3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fr-BE" dirty="0"/>
              <a:t>Résilience</a:t>
            </a:r>
          </a:p>
        </p:txBody>
      </p:sp>
    </p:spTree>
    <p:extLst>
      <p:ext uri="{BB962C8B-B14F-4D97-AF65-F5344CB8AC3E}">
        <p14:creationId xmlns:p14="http://schemas.microsoft.com/office/powerpoint/2010/main" val="3891356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4C62C-B55C-465F-B7FD-C9EEC60787EC}"/>
              </a:ext>
            </a:extLst>
          </p:cNvPr>
          <p:cNvSpPr>
            <a:spLocks noGrp="1"/>
          </p:cNvSpPr>
          <p:nvPr>
            <p:ph type="ctrTitle"/>
          </p:nvPr>
        </p:nvSpPr>
        <p:spPr>
          <a:xfrm>
            <a:off x="0" y="202458"/>
            <a:ext cx="3079376" cy="1464659"/>
          </a:xfrm>
        </p:spPr>
        <p:txBody>
          <a:bodyPr>
            <a:noAutofit/>
          </a:bodyPr>
          <a:lstStyle/>
          <a:p>
            <a:r>
              <a:rPr lang="fr-BE" sz="2400" dirty="0">
                <a:latin typeface="Calibri Light" panose="020F0302020204030204" pitchFamily="34" charset="0"/>
              </a:rPr>
              <a:t>C</a:t>
            </a:r>
            <a:r>
              <a:rPr lang="fr-BE" sz="2400" b="0" i="0" u="none" strike="noStrike" dirty="0">
                <a:effectLst/>
                <a:latin typeface="Calibri Light" panose="020F0302020204030204" pitchFamily="34" charset="0"/>
              </a:rPr>
              <a:t>omment anticiper l’”inattendu”? Comment éviter que les solutions d’aujourd’hui ne deviennent les problèmes de demain ? Comment adapter les pratiques, les outils et les collaborations pour préparer nos territoires aux défis actuels, mais également futurs ? Comment travailler de façon systémique et collective devant la diversité des enjeux du développement territorial ? </a:t>
            </a:r>
            <a:endParaRPr lang="fr-BE" sz="2400" dirty="0"/>
          </a:p>
        </p:txBody>
      </p:sp>
      <p:pic>
        <p:nvPicPr>
          <p:cNvPr id="2050" name="Picture 2">
            <a:extLst>
              <a:ext uri="{FF2B5EF4-FFF2-40B4-BE49-F238E27FC236}">
                <a16:creationId xmlns:a16="http://schemas.microsoft.com/office/drawing/2014/main" id="{4292CC32-4CCF-4C36-9473-DEE16EB69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1721" y="0"/>
            <a:ext cx="8793803" cy="6800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205112"/>
      </p:ext>
    </p:extLst>
  </p:cSld>
  <p:clrMapOvr>
    <a:masterClrMapping/>
  </p:clrMapOvr>
</p:sld>
</file>

<file path=ppt/theme/theme1.xml><?xml version="1.0" encoding="utf-8"?>
<a:theme xmlns:a="http://schemas.openxmlformats.org/drawingml/2006/main" name="Couver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u">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468</TotalTime>
  <Words>2433</Words>
  <Application>Microsoft Office PowerPoint</Application>
  <PresentationFormat>Grand écran</PresentationFormat>
  <Paragraphs>242</Paragraphs>
  <Slides>33</Slides>
  <Notes>12</Notes>
  <HiddenSlides>1</HiddenSlides>
  <MMClips>0</MMClips>
  <ScaleCrop>false</ScaleCrop>
  <HeadingPairs>
    <vt:vector size="4" baseType="variant">
      <vt:variant>
        <vt:lpstr>Thème</vt:lpstr>
      </vt:variant>
      <vt:variant>
        <vt:i4>2</vt:i4>
      </vt:variant>
      <vt:variant>
        <vt:lpstr>Titres des diapositives</vt:lpstr>
      </vt:variant>
      <vt:variant>
        <vt:i4>33</vt:i4>
      </vt:variant>
    </vt:vector>
  </HeadingPairs>
  <TitlesOfParts>
    <vt:vector size="35" baseType="lpstr">
      <vt:lpstr>Couvertures</vt:lpstr>
      <vt:lpstr>Contenu</vt:lpstr>
      <vt:lpstr>Enjeux climatiques et sobriété énergétique </vt:lpstr>
      <vt:lpstr>Présentation PowerPoint</vt:lpstr>
      <vt:lpstr>Présentation PowerPoint</vt:lpstr>
      <vt:lpstr>Présentation PowerPoint</vt:lpstr>
      <vt:lpstr>Présentation PowerPoint</vt:lpstr>
      <vt:lpstr>Présentation PowerPoint</vt:lpstr>
      <vt:lpstr>Présentation PowerPoint</vt:lpstr>
      <vt:lpstr>Adaptabilité du territoire et de ses acteurs</vt:lpstr>
      <vt:lpstr>Comment anticiper l’”inattendu”? Comment éviter que les solutions d’aujourd’hui ne deviennent les problèmes de demain ? Comment adapter les pratiques, les outils et les collaborations pour préparer nos territoires aux défis actuels, mais également futurs ? Comment travailler de façon systémique et collective devant la diversité des enjeux du développement territorial ? </vt:lpstr>
      <vt:lpstr>Les enjeux climatiques et énergétiques</vt:lpstr>
      <vt:lpstr>Présentation PowerPoint</vt:lpstr>
      <vt:lpstr>Présentation PowerPoint</vt:lpstr>
      <vt:lpstr>Enjeux atténuation et adaptation</vt:lpstr>
      <vt:lpstr>Les enjeux Globaux - Rapport du GIEC 2022</vt:lpstr>
      <vt:lpstr>Les enjeux globaux</vt:lpstr>
      <vt:lpstr>La sobriété énergétique</vt:lpstr>
      <vt:lpstr>Potentiel d’énergie renouvelable</vt:lpstr>
      <vt:lpstr>Adaptabilité du territoire et sobriété énergétique</vt:lpstr>
      <vt:lpstr>Isolation du bâti</vt:lpstr>
      <vt:lpstr>Effets rebonds</vt:lpstr>
      <vt:lpstr>Illustration effets rebonds</vt:lpstr>
      <vt:lpstr>La démarche négawatt</vt:lpstr>
      <vt:lpstr>Comment l’urbanisme peut contribuer à la sobriété ? </vt:lpstr>
      <vt:lpstr>Les capacités d’action</vt:lpstr>
      <vt:lpstr>Comment l’urbanisme peut contribuer à la sobriété ? </vt:lpstr>
      <vt:lpstr>Enjeux climatique et adaptabilité du territoire</vt:lpstr>
      <vt:lpstr>Les postes de consommation</vt:lpstr>
      <vt:lpstr>Explication de la formation</vt:lpstr>
      <vt:lpstr>Objectifs</vt:lpstr>
      <vt:lpstr>Structure du séminaire</vt:lpstr>
      <vt:lpstr>Participants, dates et lieux</vt:lpstr>
      <vt:lpstr>Horaire de la journée</vt:lpstr>
      <vt:lpstr>Des questions ?</vt:lpstr>
    </vt:vector>
  </TitlesOfParts>
  <Company>Université Catholique de Louvain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Jimmy Havenith</dc:creator>
  <cp:lastModifiedBy>VERELST Simon</cp:lastModifiedBy>
  <cp:revision>39</cp:revision>
  <dcterms:created xsi:type="dcterms:W3CDTF">2019-10-14T08:46:11Z</dcterms:created>
  <dcterms:modified xsi:type="dcterms:W3CDTF">2022-06-13T11:50:01Z</dcterms:modified>
</cp:coreProperties>
</file>