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0" r:id="rId2"/>
  </p:sldMasterIdLst>
  <p:notesMasterIdLst>
    <p:notesMasterId r:id="rId27"/>
  </p:notesMasterIdLst>
  <p:handoutMasterIdLst>
    <p:handoutMasterId r:id="rId28"/>
  </p:handoutMasterIdLst>
  <p:sldIdLst>
    <p:sldId id="256" r:id="rId3"/>
    <p:sldId id="267" r:id="rId4"/>
    <p:sldId id="322" r:id="rId5"/>
    <p:sldId id="298" r:id="rId6"/>
    <p:sldId id="300" r:id="rId7"/>
    <p:sldId id="301" r:id="rId8"/>
    <p:sldId id="302" r:id="rId9"/>
    <p:sldId id="303" r:id="rId10"/>
    <p:sldId id="304" r:id="rId11"/>
    <p:sldId id="319" r:id="rId12"/>
    <p:sldId id="321" r:id="rId13"/>
    <p:sldId id="305" r:id="rId14"/>
    <p:sldId id="307" r:id="rId15"/>
    <p:sldId id="306" r:id="rId16"/>
    <p:sldId id="320" r:id="rId17"/>
    <p:sldId id="317" r:id="rId18"/>
    <p:sldId id="318" r:id="rId19"/>
    <p:sldId id="308" r:id="rId20"/>
    <p:sldId id="309" r:id="rId21"/>
    <p:sldId id="310" r:id="rId22"/>
    <p:sldId id="314" r:id="rId23"/>
    <p:sldId id="315" r:id="rId24"/>
    <p:sldId id="311" r:id="rId25"/>
    <p:sldId id="313" r:id="rId26"/>
  </p:sldIdLst>
  <p:sldSz cx="12192000" cy="6858000"/>
  <p:notesSz cx="6858000" cy="22383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F1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68F21-74BC-4522-A666-6F0945F3EF92}" v="102" dt="2022-04-28T05:13:25.182"/>
    <p1510:client id="{3D964DA9-60D0-4D14-973E-3ACC8A3FEDB0}" v="25" dt="2022-04-27T13:11:12.045"/>
    <p1510:client id="{E0500D86-07B1-4093-8A94-423BEBC757A4}" v="1" dt="2022-06-13T11:51:16.050"/>
    <p1510:client id="{EE843E63-23F8-46BA-B094-00A790A923A6}" v="36" dt="2022-04-27T09:44:51.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1" autoAdjust="0"/>
  </p:normalViewPr>
  <p:slideViewPr>
    <p:cSldViewPr snapToGrid="0">
      <p:cViewPr varScale="1">
        <p:scale>
          <a:sx n="73" d="100"/>
          <a:sy n="73" d="100"/>
        </p:scale>
        <p:origin x="485" y="67"/>
      </p:cViewPr>
      <p:guideLst/>
    </p:cSldViewPr>
  </p:slideViewPr>
  <p:notesTextViewPr>
    <p:cViewPr>
      <p:scale>
        <a:sx n="1" d="1"/>
        <a:sy n="1" d="1"/>
      </p:scale>
      <p:origin x="0" y="0"/>
    </p:cViewPr>
  </p:notesTextViewPr>
  <p:sorterViewPr>
    <p:cViewPr varScale="1">
      <p:scale>
        <a:sx n="1" d="1"/>
        <a:sy n="1" d="1"/>
      </p:scale>
      <p:origin x="0" y="-18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Verelst" userId="56c4873c9a9026ae" providerId="Windows Live" clId="Web-{07B5DAF1-98CC-4D9B-AB20-49FB8BE4568E}"/>
    <pc:docChg chg="modSld">
      <pc:chgData name="Simon Verelst" userId="56c4873c9a9026ae" providerId="Windows Live" clId="Web-{07B5DAF1-98CC-4D9B-AB20-49FB8BE4568E}" dt="2022-04-23T09:26:29.470" v="142" actId="20577"/>
      <pc:docMkLst>
        <pc:docMk/>
      </pc:docMkLst>
      <pc:sldChg chg="addSp modSp">
        <pc:chgData name="Simon Verelst" userId="56c4873c9a9026ae" providerId="Windows Live" clId="Web-{07B5DAF1-98CC-4D9B-AB20-49FB8BE4568E}" dt="2022-04-23T09:26:29.470" v="142" actId="20577"/>
        <pc:sldMkLst>
          <pc:docMk/>
          <pc:sldMk cId="1654762154" sldId="321"/>
        </pc:sldMkLst>
        <pc:spChg chg="mod">
          <ac:chgData name="Simon Verelst" userId="56c4873c9a9026ae" providerId="Windows Live" clId="Web-{07B5DAF1-98CC-4D9B-AB20-49FB8BE4568E}" dt="2022-04-23T09:26:29.470" v="142" actId="20577"/>
          <ac:spMkLst>
            <pc:docMk/>
            <pc:sldMk cId="1654762154" sldId="321"/>
            <ac:spMk id="3" creationId="{D1FE80D0-91DE-4D92-AEA8-89CFB5A13372}"/>
          </ac:spMkLst>
        </pc:spChg>
        <pc:picChg chg="add mod">
          <ac:chgData name="Simon Verelst" userId="56c4873c9a9026ae" providerId="Windows Live" clId="Web-{07B5DAF1-98CC-4D9B-AB20-49FB8BE4568E}" dt="2022-04-23T09:26:01.313" v="138" actId="1076"/>
          <ac:picMkLst>
            <pc:docMk/>
            <pc:sldMk cId="1654762154" sldId="321"/>
            <ac:picMk id="6" creationId="{357E58CF-16A0-1346-0F14-621D2A7D1D5E}"/>
          </ac:picMkLst>
        </pc:picChg>
      </pc:sldChg>
    </pc:docChg>
  </pc:docChgLst>
  <pc:docChgLst>
    <pc:chgData name="Simon Verelst" userId="56c4873c9a9026ae" providerId="Windows Live" clId="Web-{EE843E63-23F8-46BA-B094-00A790A923A6}"/>
    <pc:docChg chg="modSld sldOrd">
      <pc:chgData name="Simon Verelst" userId="56c4873c9a9026ae" providerId="Windows Live" clId="Web-{EE843E63-23F8-46BA-B094-00A790A923A6}" dt="2022-04-27T09:44:51.978" v="68" actId="1076"/>
      <pc:docMkLst>
        <pc:docMk/>
      </pc:docMkLst>
      <pc:sldChg chg="modSp addAnim modAnim">
        <pc:chgData name="Simon Verelst" userId="56c4873c9a9026ae" providerId="Windows Live" clId="Web-{EE843E63-23F8-46BA-B094-00A790A923A6}" dt="2022-04-27T08:08:25.203" v="2"/>
        <pc:sldMkLst>
          <pc:docMk/>
          <pc:sldMk cId="493346381" sldId="300"/>
        </pc:sldMkLst>
        <pc:spChg chg="mod">
          <ac:chgData name="Simon Verelst" userId="56c4873c9a9026ae" providerId="Windows Live" clId="Web-{EE843E63-23F8-46BA-B094-00A790A923A6}" dt="2022-04-27T08:08:09.375" v="0"/>
          <ac:spMkLst>
            <pc:docMk/>
            <pc:sldMk cId="493346381" sldId="300"/>
            <ac:spMk id="3" creationId="{90999938-4855-4535-BDE9-F99CCB527642}"/>
          </ac:spMkLst>
        </pc:spChg>
      </pc:sldChg>
      <pc:sldChg chg="modNotes">
        <pc:chgData name="Simon Verelst" userId="56c4873c9a9026ae" providerId="Windows Live" clId="Web-{EE843E63-23F8-46BA-B094-00A790A923A6}" dt="2022-04-27T08:13:39.242" v="42"/>
        <pc:sldMkLst>
          <pc:docMk/>
          <pc:sldMk cId="2711525039" sldId="305"/>
        </pc:sldMkLst>
      </pc:sldChg>
      <pc:sldChg chg="modSp">
        <pc:chgData name="Simon Verelst" userId="56c4873c9a9026ae" providerId="Windows Live" clId="Web-{EE843E63-23F8-46BA-B094-00A790A923A6}" dt="2022-04-27T08:16:48.200" v="48" actId="1076"/>
        <pc:sldMkLst>
          <pc:docMk/>
          <pc:sldMk cId="687212198" sldId="306"/>
        </pc:sldMkLst>
        <pc:spChg chg="mod">
          <ac:chgData name="Simon Verelst" userId="56c4873c9a9026ae" providerId="Windows Live" clId="Web-{EE843E63-23F8-46BA-B094-00A790A923A6}" dt="2022-04-27T08:16:48.200" v="48" actId="1076"/>
          <ac:spMkLst>
            <pc:docMk/>
            <pc:sldMk cId="687212198" sldId="306"/>
            <ac:spMk id="6" creationId="{6416BB5C-344C-4744-9262-68A187119AF5}"/>
          </ac:spMkLst>
        </pc:spChg>
      </pc:sldChg>
      <pc:sldChg chg="addSp modSp">
        <pc:chgData name="Simon Verelst" userId="56c4873c9a9026ae" providerId="Windows Live" clId="Web-{EE843E63-23F8-46BA-B094-00A790A923A6}" dt="2022-04-27T09:44:51.978" v="68" actId="1076"/>
        <pc:sldMkLst>
          <pc:docMk/>
          <pc:sldMk cId="1670483848" sldId="316"/>
        </pc:sldMkLst>
        <pc:spChg chg="mod">
          <ac:chgData name="Simon Verelst" userId="56c4873c9a9026ae" providerId="Windows Live" clId="Web-{EE843E63-23F8-46BA-B094-00A790A923A6}" dt="2022-04-27T09:44:47.431" v="65" actId="20577"/>
          <ac:spMkLst>
            <pc:docMk/>
            <pc:sldMk cId="1670483848" sldId="316"/>
            <ac:spMk id="3" creationId="{C9099433-EF14-4DB5-98B1-2C3F2545A665}"/>
          </ac:spMkLst>
        </pc:spChg>
        <pc:spChg chg="add mod">
          <ac:chgData name="Simon Verelst" userId="56c4873c9a9026ae" providerId="Windows Live" clId="Web-{EE843E63-23F8-46BA-B094-00A790A923A6}" dt="2022-04-27T09:44:51.978" v="68" actId="1076"/>
          <ac:spMkLst>
            <pc:docMk/>
            <pc:sldMk cId="1670483848" sldId="316"/>
            <ac:spMk id="5" creationId="{09D8F832-E679-F367-4EB2-01FDCCDEFE32}"/>
          </ac:spMkLst>
        </pc:spChg>
      </pc:sldChg>
      <pc:sldChg chg="modSp">
        <pc:chgData name="Simon Verelst" userId="56c4873c9a9026ae" providerId="Windows Live" clId="Web-{EE843E63-23F8-46BA-B094-00A790A923A6}" dt="2022-04-27T08:19:54.580" v="63" actId="20577"/>
        <pc:sldMkLst>
          <pc:docMk/>
          <pc:sldMk cId="794864247" sldId="318"/>
        </pc:sldMkLst>
        <pc:spChg chg="mod">
          <ac:chgData name="Simon Verelst" userId="56c4873c9a9026ae" providerId="Windows Live" clId="Web-{EE843E63-23F8-46BA-B094-00A790A923A6}" dt="2022-04-27T08:19:54.580" v="63" actId="20577"/>
          <ac:spMkLst>
            <pc:docMk/>
            <pc:sldMk cId="794864247" sldId="318"/>
            <ac:spMk id="4" creationId="{20FF3975-D220-4A7C-AB3D-B8B871E8EAAC}"/>
          </ac:spMkLst>
        </pc:spChg>
      </pc:sldChg>
      <pc:sldChg chg="addSp modSp">
        <pc:chgData name="Simon Verelst" userId="56c4873c9a9026ae" providerId="Windows Live" clId="Web-{EE843E63-23F8-46BA-B094-00A790A923A6}" dt="2022-04-27T08:10:31.706" v="6" actId="1076"/>
        <pc:sldMkLst>
          <pc:docMk/>
          <pc:sldMk cId="3887663200" sldId="319"/>
        </pc:sldMkLst>
        <pc:picChg chg="add mod">
          <ac:chgData name="Simon Verelst" userId="56c4873c9a9026ae" providerId="Windows Live" clId="Web-{EE843E63-23F8-46BA-B094-00A790A923A6}" dt="2022-04-27T08:10:31.706" v="6" actId="1076"/>
          <ac:picMkLst>
            <pc:docMk/>
            <pc:sldMk cId="3887663200" sldId="319"/>
            <ac:picMk id="4" creationId="{7CDA6222-8B9C-0720-CE99-3D43D22D49D6}"/>
          </ac:picMkLst>
        </pc:picChg>
      </pc:sldChg>
      <pc:sldChg chg="ord">
        <pc:chgData name="Simon Verelst" userId="56c4873c9a9026ae" providerId="Windows Live" clId="Web-{EE843E63-23F8-46BA-B094-00A790A923A6}" dt="2022-04-27T08:14:40.072" v="43"/>
        <pc:sldMkLst>
          <pc:docMk/>
          <pc:sldMk cId="98940047" sldId="320"/>
        </pc:sldMkLst>
      </pc:sldChg>
      <pc:sldChg chg="modNotes">
        <pc:chgData name="Simon Verelst" userId="56c4873c9a9026ae" providerId="Windows Live" clId="Web-{EE843E63-23F8-46BA-B094-00A790A923A6}" dt="2022-04-27T08:12:22.928" v="24"/>
        <pc:sldMkLst>
          <pc:docMk/>
          <pc:sldMk cId="1654762154" sldId="321"/>
        </pc:sldMkLst>
      </pc:sldChg>
    </pc:docChg>
  </pc:docChgLst>
  <pc:docChgLst>
    <pc:chgData name="Simon Verelst" userId="56c4873c9a9026ae" providerId="Windows Live" clId="Web-{0EA68F21-74BC-4522-A666-6F0945F3EF92}"/>
    <pc:docChg chg="addSld delSld modSld">
      <pc:chgData name="Simon Verelst" userId="56c4873c9a9026ae" providerId="Windows Live" clId="Web-{0EA68F21-74BC-4522-A666-6F0945F3EF92}" dt="2022-04-28T05:13:25.182" v="86"/>
      <pc:docMkLst>
        <pc:docMk/>
      </pc:docMkLst>
      <pc:sldChg chg="addSp delSp modSp">
        <pc:chgData name="Simon Verelst" userId="56c4873c9a9026ae" providerId="Windows Live" clId="Web-{0EA68F21-74BC-4522-A666-6F0945F3EF92}" dt="2022-04-28T05:13:21.947" v="85" actId="1076"/>
        <pc:sldMkLst>
          <pc:docMk/>
          <pc:sldMk cId="3529434594" sldId="311"/>
        </pc:sldMkLst>
        <pc:spChg chg="add del mod">
          <ac:chgData name="Simon Verelst" userId="56c4873c9a9026ae" providerId="Windows Live" clId="Web-{0EA68F21-74BC-4522-A666-6F0945F3EF92}" dt="2022-04-28T05:11:33.112" v="37"/>
          <ac:spMkLst>
            <pc:docMk/>
            <pc:sldMk cId="3529434594" sldId="311"/>
            <ac:spMk id="2" creationId="{0460F39E-B4DC-467D-0CDC-147307A79EE7}"/>
          </ac:spMkLst>
        </pc:spChg>
        <pc:spChg chg="add mod">
          <ac:chgData name="Simon Verelst" userId="56c4873c9a9026ae" providerId="Windows Live" clId="Web-{0EA68F21-74BC-4522-A666-6F0945F3EF92}" dt="2022-04-28T05:11:44.628" v="44" actId="1076"/>
          <ac:spMkLst>
            <pc:docMk/>
            <pc:sldMk cId="3529434594" sldId="311"/>
            <ac:spMk id="3" creationId="{F9454E95-84D0-C078-F11E-A00E38CF55C4}"/>
          </ac:spMkLst>
        </pc:spChg>
        <pc:spChg chg="add mod">
          <ac:chgData name="Simon Verelst" userId="56c4873c9a9026ae" providerId="Windows Live" clId="Web-{0EA68F21-74BC-4522-A666-6F0945F3EF92}" dt="2022-04-28T05:11:54.097" v="48" actId="1076"/>
          <ac:spMkLst>
            <pc:docMk/>
            <pc:sldMk cId="3529434594" sldId="311"/>
            <ac:spMk id="4" creationId="{CADDE9C7-A907-24FD-16F5-C5FC81E44592}"/>
          </ac:spMkLst>
        </pc:spChg>
        <pc:spChg chg="add mod">
          <ac:chgData name="Simon Verelst" userId="56c4873c9a9026ae" providerId="Windows Live" clId="Web-{0EA68F21-74BC-4522-A666-6F0945F3EF92}" dt="2022-04-28T05:12:01.754" v="52" actId="1076"/>
          <ac:spMkLst>
            <pc:docMk/>
            <pc:sldMk cId="3529434594" sldId="311"/>
            <ac:spMk id="5" creationId="{DB156FC5-17EB-8EA3-C435-6C004696A8E9}"/>
          </ac:spMkLst>
        </pc:spChg>
        <pc:spChg chg="mod">
          <ac:chgData name="Simon Verelst" userId="56c4873c9a9026ae" providerId="Windows Live" clId="Web-{0EA68F21-74BC-4522-A666-6F0945F3EF92}" dt="2022-04-28T05:13:13.931" v="81" actId="20577"/>
          <ac:spMkLst>
            <pc:docMk/>
            <pc:sldMk cId="3529434594" sldId="311"/>
            <ac:spMk id="6" creationId="{FE9001C1-6E18-4CEE-9915-D6FD756A85CE}"/>
          </ac:spMkLst>
        </pc:spChg>
        <pc:spChg chg="add mod">
          <ac:chgData name="Simon Verelst" userId="56c4873c9a9026ae" providerId="Windows Live" clId="Web-{0EA68F21-74BC-4522-A666-6F0945F3EF92}" dt="2022-04-28T05:12:07.895" v="56" actId="1076"/>
          <ac:spMkLst>
            <pc:docMk/>
            <pc:sldMk cId="3529434594" sldId="311"/>
            <ac:spMk id="7" creationId="{93040F2A-A007-CB7D-65D9-9BE6D55D9BC5}"/>
          </ac:spMkLst>
        </pc:spChg>
        <pc:spChg chg="add mod">
          <ac:chgData name="Simon Verelst" userId="56c4873c9a9026ae" providerId="Windows Live" clId="Web-{0EA68F21-74BC-4522-A666-6F0945F3EF92}" dt="2022-04-28T05:12:16.474" v="60" actId="1076"/>
          <ac:spMkLst>
            <pc:docMk/>
            <pc:sldMk cId="3529434594" sldId="311"/>
            <ac:spMk id="8" creationId="{81B6E06F-24FE-BBEF-0198-3D67B1047FB9}"/>
          </ac:spMkLst>
        </pc:spChg>
        <pc:spChg chg="add mod">
          <ac:chgData name="Simon Verelst" userId="56c4873c9a9026ae" providerId="Windows Live" clId="Web-{0EA68F21-74BC-4522-A666-6F0945F3EF92}" dt="2022-04-28T05:12:46.413" v="73" actId="20577"/>
          <ac:spMkLst>
            <pc:docMk/>
            <pc:sldMk cId="3529434594" sldId="311"/>
            <ac:spMk id="9" creationId="{EF63CCA8-F54F-1DB9-D006-89DF5EF9F776}"/>
          </ac:spMkLst>
        </pc:spChg>
        <pc:spChg chg="add mod">
          <ac:chgData name="Simon Verelst" userId="56c4873c9a9026ae" providerId="Windows Live" clId="Web-{0EA68F21-74BC-4522-A666-6F0945F3EF92}" dt="2022-04-28T05:13:21.947" v="85" actId="1076"/>
          <ac:spMkLst>
            <pc:docMk/>
            <pc:sldMk cId="3529434594" sldId="311"/>
            <ac:spMk id="10" creationId="{4B5B9E13-9CAC-FD09-AA38-AEFD3312A5E8}"/>
          </ac:spMkLst>
        </pc:spChg>
        <pc:spChg chg="add mod">
          <ac:chgData name="Simon Verelst" userId="56c4873c9a9026ae" providerId="Windows Live" clId="Web-{0EA68F21-74BC-4522-A666-6F0945F3EF92}" dt="2022-04-28T05:13:19.134" v="84" actId="1076"/>
          <ac:spMkLst>
            <pc:docMk/>
            <pc:sldMk cId="3529434594" sldId="311"/>
            <ac:spMk id="11" creationId="{699D9E70-4D11-EF2C-3E64-78A135B72EDE}"/>
          </ac:spMkLst>
        </pc:spChg>
      </pc:sldChg>
      <pc:sldChg chg="addSp delSp modSp del">
        <pc:chgData name="Simon Verelst" userId="56c4873c9a9026ae" providerId="Windows Live" clId="Web-{0EA68F21-74BC-4522-A666-6F0945F3EF92}" dt="2022-04-28T05:11:06.860" v="31"/>
        <pc:sldMkLst>
          <pc:docMk/>
          <pc:sldMk cId="1670483848" sldId="316"/>
        </pc:sldMkLst>
        <pc:spChg chg="mod">
          <ac:chgData name="Simon Verelst" userId="56c4873c9a9026ae" providerId="Windows Live" clId="Web-{0EA68F21-74BC-4522-A666-6F0945F3EF92}" dt="2022-04-28T05:10:44.843" v="30" actId="20577"/>
          <ac:spMkLst>
            <pc:docMk/>
            <pc:sldMk cId="1670483848" sldId="316"/>
            <ac:spMk id="3" creationId="{C9099433-EF14-4DB5-98B1-2C3F2545A665}"/>
          </ac:spMkLst>
        </pc:spChg>
        <pc:spChg chg="mod">
          <ac:chgData name="Simon Verelst" userId="56c4873c9a9026ae" providerId="Windows Live" clId="Web-{0EA68F21-74BC-4522-A666-6F0945F3EF92}" dt="2022-04-28T05:09:35.604" v="1" actId="20577"/>
          <ac:spMkLst>
            <pc:docMk/>
            <pc:sldMk cId="1670483848" sldId="316"/>
            <ac:spMk id="5" creationId="{09D8F832-E679-F367-4EB2-01FDCCDEFE32}"/>
          </ac:spMkLst>
        </pc:spChg>
        <pc:spChg chg="add mod">
          <ac:chgData name="Simon Verelst" userId="56c4873c9a9026ae" providerId="Windows Live" clId="Web-{0EA68F21-74BC-4522-A666-6F0945F3EF92}" dt="2022-04-28T05:10:38.405" v="27" actId="20577"/>
          <ac:spMkLst>
            <pc:docMk/>
            <pc:sldMk cId="1670483848" sldId="316"/>
            <ac:spMk id="6" creationId="{427A10FA-6A4C-EABA-2962-4FEE9DBEB901}"/>
          </ac:spMkLst>
        </pc:spChg>
        <pc:spChg chg="add del mod">
          <ac:chgData name="Simon Verelst" userId="56c4873c9a9026ae" providerId="Windows Live" clId="Web-{0EA68F21-74BC-4522-A666-6F0945F3EF92}" dt="2022-04-28T05:10:33.154" v="22"/>
          <ac:spMkLst>
            <pc:docMk/>
            <pc:sldMk cId="1670483848" sldId="316"/>
            <ac:spMk id="7" creationId="{DB474D89-4B2C-7DF8-DD76-5CB20E4B7F91}"/>
          </ac:spMkLst>
        </pc:spChg>
        <pc:spChg chg="add del mod">
          <ac:chgData name="Simon Verelst" userId="56c4873c9a9026ae" providerId="Windows Live" clId="Web-{0EA68F21-74BC-4522-A666-6F0945F3EF92}" dt="2022-04-28T05:10:29.185" v="17"/>
          <ac:spMkLst>
            <pc:docMk/>
            <pc:sldMk cId="1670483848" sldId="316"/>
            <ac:spMk id="8" creationId="{A50FA13E-D956-356F-723B-F39A2C298DBB}"/>
          </ac:spMkLst>
        </pc:spChg>
      </pc:sldChg>
      <pc:sldChg chg="modSp add del">
        <pc:chgData name="Simon Verelst" userId="56c4873c9a9026ae" providerId="Windows Live" clId="Web-{0EA68F21-74BC-4522-A666-6F0945F3EF92}" dt="2022-04-28T05:13:25.182" v="86"/>
        <pc:sldMkLst>
          <pc:docMk/>
          <pc:sldMk cId="2056788961" sldId="323"/>
        </pc:sldMkLst>
        <pc:spChg chg="mod">
          <ac:chgData name="Simon Verelst" userId="56c4873c9a9026ae" providerId="Windows Live" clId="Web-{0EA68F21-74BC-4522-A666-6F0945F3EF92}" dt="2022-04-28T05:11:27.439" v="33" actId="20577"/>
          <ac:spMkLst>
            <pc:docMk/>
            <pc:sldMk cId="2056788961" sldId="323"/>
            <ac:spMk id="3" creationId="{C9099433-EF14-4DB5-98B1-2C3F2545A665}"/>
          </ac:spMkLst>
        </pc:spChg>
      </pc:sldChg>
    </pc:docChg>
  </pc:docChgLst>
  <pc:docChgLst>
    <pc:chgData name="Renan Bottieau" userId="a6bcf63a7177d334" providerId="Windows Live" clId="Web-{E5B82896-1EDF-4DBB-960B-385D66EE78A1}"/>
    <pc:docChg chg="modSld">
      <pc:chgData name="Renan Bottieau" userId="a6bcf63a7177d334" providerId="Windows Live" clId="Web-{E5B82896-1EDF-4DBB-960B-385D66EE78A1}" dt="2022-04-25T16:27:23.252" v="29"/>
      <pc:docMkLst>
        <pc:docMk/>
      </pc:docMkLst>
      <pc:sldChg chg="modNotes">
        <pc:chgData name="Renan Bottieau" userId="a6bcf63a7177d334" providerId="Windows Live" clId="Web-{E5B82896-1EDF-4DBB-960B-385D66EE78A1}" dt="2022-04-25T16:27:23.252" v="29"/>
        <pc:sldMkLst>
          <pc:docMk/>
          <pc:sldMk cId="3887663200" sldId="319"/>
        </pc:sldMkLst>
      </pc:sldChg>
      <pc:sldChg chg="modNotes">
        <pc:chgData name="Renan Bottieau" userId="a6bcf63a7177d334" providerId="Windows Live" clId="Web-{E5B82896-1EDF-4DBB-960B-385D66EE78A1}" dt="2022-04-25T16:25:52.953" v="8"/>
        <pc:sldMkLst>
          <pc:docMk/>
          <pc:sldMk cId="1654762154" sldId="321"/>
        </pc:sldMkLst>
      </pc:sldChg>
    </pc:docChg>
  </pc:docChgLst>
  <pc:docChgLst>
    <pc:chgData name="Simon Verelst" userId="56c4873c9a9026ae" providerId="LiveId" clId="{26D6632F-B4E1-4E0C-873E-C4C57663A748}"/>
    <pc:docChg chg="undo custSel addSld delSld modSld sldOrd">
      <pc:chgData name="Simon Verelst" userId="56c4873c9a9026ae" providerId="LiveId" clId="{26D6632F-B4E1-4E0C-873E-C4C57663A748}" dt="2022-04-23T10:11:24.353" v="2995" actId="20577"/>
      <pc:docMkLst>
        <pc:docMk/>
      </pc:docMkLst>
      <pc:sldChg chg="addSp modSp mod">
        <pc:chgData name="Simon Verelst" userId="56c4873c9a9026ae" providerId="LiveId" clId="{26D6632F-B4E1-4E0C-873E-C4C57663A748}" dt="2022-04-14T11:26:19.126" v="23" actId="207"/>
        <pc:sldMkLst>
          <pc:docMk/>
          <pc:sldMk cId="493346381" sldId="300"/>
        </pc:sldMkLst>
        <pc:spChg chg="add mod">
          <ac:chgData name="Simon Verelst" userId="56c4873c9a9026ae" providerId="LiveId" clId="{26D6632F-B4E1-4E0C-873E-C4C57663A748}" dt="2022-04-14T11:26:19.126" v="23" actId="207"/>
          <ac:spMkLst>
            <pc:docMk/>
            <pc:sldMk cId="493346381" sldId="300"/>
            <ac:spMk id="3" creationId="{90999938-4855-4535-BDE9-F99CCB527642}"/>
          </ac:spMkLst>
        </pc:spChg>
      </pc:sldChg>
      <pc:sldChg chg="addSp delSp modSp new mod modClrScheme chgLayout">
        <pc:chgData name="Simon Verelst" userId="56c4873c9a9026ae" providerId="LiveId" clId="{26D6632F-B4E1-4E0C-873E-C4C57663A748}" dt="2022-04-14T11:28:22.354" v="25" actId="700"/>
        <pc:sldMkLst>
          <pc:docMk/>
          <pc:sldMk cId="3529434594" sldId="311"/>
        </pc:sldMkLst>
        <pc:spChg chg="del mod ord">
          <ac:chgData name="Simon Verelst" userId="56c4873c9a9026ae" providerId="LiveId" clId="{26D6632F-B4E1-4E0C-873E-C4C57663A748}" dt="2022-04-14T11:28:22.354" v="25" actId="700"/>
          <ac:spMkLst>
            <pc:docMk/>
            <pc:sldMk cId="3529434594" sldId="311"/>
            <ac:spMk id="2" creationId="{A270E9A8-0F6A-4322-BBEC-1EB73F26CF7C}"/>
          </ac:spMkLst>
        </pc:spChg>
        <pc:spChg chg="del">
          <ac:chgData name="Simon Verelst" userId="56c4873c9a9026ae" providerId="LiveId" clId="{26D6632F-B4E1-4E0C-873E-C4C57663A748}" dt="2022-04-14T11:28:22.354" v="25" actId="700"/>
          <ac:spMkLst>
            <pc:docMk/>
            <pc:sldMk cId="3529434594" sldId="311"/>
            <ac:spMk id="3" creationId="{2BC20E33-6D00-4154-B4E6-AA74441A7983}"/>
          </ac:spMkLst>
        </pc:spChg>
        <pc:spChg chg="del">
          <ac:chgData name="Simon Verelst" userId="56c4873c9a9026ae" providerId="LiveId" clId="{26D6632F-B4E1-4E0C-873E-C4C57663A748}" dt="2022-04-14T11:28:22.354" v="25" actId="700"/>
          <ac:spMkLst>
            <pc:docMk/>
            <pc:sldMk cId="3529434594" sldId="311"/>
            <ac:spMk id="4" creationId="{36B919BC-F922-42A1-B1E9-3EF6F0112365}"/>
          </ac:spMkLst>
        </pc:spChg>
        <pc:spChg chg="del">
          <ac:chgData name="Simon Verelst" userId="56c4873c9a9026ae" providerId="LiveId" clId="{26D6632F-B4E1-4E0C-873E-C4C57663A748}" dt="2022-04-14T11:28:22.354" v="25" actId="700"/>
          <ac:spMkLst>
            <pc:docMk/>
            <pc:sldMk cId="3529434594" sldId="311"/>
            <ac:spMk id="5" creationId="{E24608A5-B7D8-42D6-BBBB-80B4B9BCF1A7}"/>
          </ac:spMkLst>
        </pc:spChg>
        <pc:spChg chg="add mod ord">
          <ac:chgData name="Simon Verelst" userId="56c4873c9a9026ae" providerId="LiveId" clId="{26D6632F-B4E1-4E0C-873E-C4C57663A748}" dt="2022-04-14T11:28:22.354" v="25" actId="700"/>
          <ac:spMkLst>
            <pc:docMk/>
            <pc:sldMk cId="3529434594" sldId="311"/>
            <ac:spMk id="6" creationId="{FE9001C1-6E18-4CEE-9915-D6FD756A85CE}"/>
          </ac:spMkLst>
        </pc:spChg>
      </pc:sldChg>
      <pc:sldChg chg="addSp delSp modSp new del mod modClrScheme chgLayout">
        <pc:chgData name="Simon Verelst" userId="56c4873c9a9026ae" providerId="LiveId" clId="{26D6632F-B4E1-4E0C-873E-C4C57663A748}" dt="2022-04-14T14:39:46.673" v="2220" actId="47"/>
        <pc:sldMkLst>
          <pc:docMk/>
          <pc:sldMk cId="1095718946" sldId="312"/>
        </pc:sldMkLst>
        <pc:spChg chg="del mod ord">
          <ac:chgData name="Simon Verelst" userId="56c4873c9a9026ae" providerId="LiveId" clId="{26D6632F-B4E1-4E0C-873E-C4C57663A748}" dt="2022-04-14T11:37:33.786" v="27" actId="700"/>
          <ac:spMkLst>
            <pc:docMk/>
            <pc:sldMk cId="1095718946" sldId="312"/>
            <ac:spMk id="2" creationId="{B547D122-A188-4248-9FFA-FE11E98E93EA}"/>
          </ac:spMkLst>
        </pc:spChg>
        <pc:spChg chg="add mod ord">
          <ac:chgData name="Simon Verelst" userId="56c4873c9a9026ae" providerId="LiveId" clId="{26D6632F-B4E1-4E0C-873E-C4C57663A748}" dt="2022-04-14T11:37:43.489" v="46" actId="20577"/>
          <ac:spMkLst>
            <pc:docMk/>
            <pc:sldMk cId="1095718946" sldId="312"/>
            <ac:spMk id="3" creationId="{9146FF3C-0A9E-46E2-84BA-156287D90A93}"/>
          </ac:spMkLst>
        </pc:spChg>
        <pc:spChg chg="add mod ord">
          <ac:chgData name="Simon Verelst" userId="56c4873c9a9026ae" providerId="LiveId" clId="{26D6632F-B4E1-4E0C-873E-C4C57663A748}" dt="2022-04-14T14:39:43.673" v="2219" actId="6549"/>
          <ac:spMkLst>
            <pc:docMk/>
            <pc:sldMk cId="1095718946" sldId="312"/>
            <ac:spMk id="4" creationId="{7D80558A-7D1C-46BB-8EDD-B220FDA84419}"/>
          </ac:spMkLst>
        </pc:spChg>
        <pc:spChg chg="add mod ord">
          <ac:chgData name="Simon Verelst" userId="56c4873c9a9026ae" providerId="LiveId" clId="{26D6632F-B4E1-4E0C-873E-C4C57663A748}" dt="2022-04-14T11:37:33.786" v="27" actId="700"/>
          <ac:spMkLst>
            <pc:docMk/>
            <pc:sldMk cId="1095718946" sldId="312"/>
            <ac:spMk id="5" creationId="{8AB67EEA-5CDE-4EC6-8025-697813D79768}"/>
          </ac:spMkLst>
        </pc:spChg>
      </pc:sldChg>
      <pc:sldChg chg="addSp delSp modSp new mod modClrScheme chgLayout">
        <pc:chgData name="Simon Verelst" userId="56c4873c9a9026ae" providerId="LiveId" clId="{26D6632F-B4E1-4E0C-873E-C4C57663A748}" dt="2022-04-14T12:12:53.405" v="708" actId="478"/>
        <pc:sldMkLst>
          <pc:docMk/>
          <pc:sldMk cId="1673280875" sldId="313"/>
        </pc:sldMkLst>
        <pc:spChg chg="del">
          <ac:chgData name="Simon Verelst" userId="56c4873c9a9026ae" providerId="LiveId" clId="{26D6632F-B4E1-4E0C-873E-C4C57663A748}" dt="2022-04-14T11:41:57.790" v="326" actId="700"/>
          <ac:spMkLst>
            <pc:docMk/>
            <pc:sldMk cId="1673280875" sldId="313"/>
            <ac:spMk id="2" creationId="{2D7E9913-B389-4690-9902-C376484C060E}"/>
          </ac:spMkLst>
        </pc:spChg>
        <pc:spChg chg="add del mod ord">
          <ac:chgData name="Simon Verelst" userId="56c4873c9a9026ae" providerId="LiveId" clId="{26D6632F-B4E1-4E0C-873E-C4C57663A748}" dt="2022-04-14T11:42:06.600" v="327" actId="700"/>
          <ac:spMkLst>
            <pc:docMk/>
            <pc:sldMk cId="1673280875" sldId="313"/>
            <ac:spMk id="3" creationId="{FDE97BA3-CA16-439B-939A-BA7201B6A58B}"/>
          </ac:spMkLst>
        </pc:spChg>
        <pc:spChg chg="add mod ord">
          <ac:chgData name="Simon Verelst" userId="56c4873c9a9026ae" providerId="LiveId" clId="{26D6632F-B4E1-4E0C-873E-C4C57663A748}" dt="2022-04-14T11:44:36.540" v="375" actId="1076"/>
          <ac:spMkLst>
            <pc:docMk/>
            <pc:sldMk cId="1673280875" sldId="313"/>
            <ac:spMk id="4" creationId="{9144CD14-492C-4429-A67F-97DA78411061}"/>
          </ac:spMkLst>
        </pc:spChg>
        <pc:spChg chg="add mod ord">
          <ac:chgData name="Simon Verelst" userId="56c4873c9a9026ae" providerId="LiveId" clId="{26D6632F-B4E1-4E0C-873E-C4C57663A748}" dt="2022-04-14T11:47:17.851" v="614" actId="14100"/>
          <ac:spMkLst>
            <pc:docMk/>
            <pc:sldMk cId="1673280875" sldId="313"/>
            <ac:spMk id="5" creationId="{CD3BA6F9-421A-4966-98E2-0BBB41EA9F64}"/>
          </ac:spMkLst>
        </pc:spChg>
        <pc:spChg chg="add mod ord">
          <ac:chgData name="Simon Verelst" userId="56c4873c9a9026ae" providerId="LiveId" clId="{26D6632F-B4E1-4E0C-873E-C4C57663A748}" dt="2022-04-14T11:42:06.600" v="327" actId="700"/>
          <ac:spMkLst>
            <pc:docMk/>
            <pc:sldMk cId="1673280875" sldId="313"/>
            <ac:spMk id="6" creationId="{2250D085-8394-4A08-B349-38F1BD8862FC}"/>
          </ac:spMkLst>
        </pc:spChg>
        <pc:spChg chg="add mod">
          <ac:chgData name="Simon Verelst" userId="56c4873c9a9026ae" providerId="LiveId" clId="{26D6632F-B4E1-4E0C-873E-C4C57663A748}" dt="2022-04-14T12:03:38.129" v="686" actId="14100"/>
          <ac:spMkLst>
            <pc:docMk/>
            <pc:sldMk cId="1673280875" sldId="313"/>
            <ac:spMk id="8" creationId="{87B44961-6279-4696-BCAB-87F4B38946CB}"/>
          </ac:spMkLst>
        </pc:spChg>
        <pc:spChg chg="add mod">
          <ac:chgData name="Simon Verelst" userId="56c4873c9a9026ae" providerId="LiveId" clId="{26D6632F-B4E1-4E0C-873E-C4C57663A748}" dt="2022-04-14T12:02:11.740" v="682" actId="207"/>
          <ac:spMkLst>
            <pc:docMk/>
            <pc:sldMk cId="1673280875" sldId="313"/>
            <ac:spMk id="9" creationId="{D1311FB1-A220-4F62-B3FA-AEC778EEB787}"/>
          </ac:spMkLst>
        </pc:spChg>
        <pc:picChg chg="add mod">
          <ac:chgData name="Simon Verelst" userId="56c4873c9a9026ae" providerId="LiveId" clId="{26D6632F-B4E1-4E0C-873E-C4C57663A748}" dt="2022-04-14T12:00:29.359" v="628" actId="14100"/>
          <ac:picMkLst>
            <pc:docMk/>
            <pc:sldMk cId="1673280875" sldId="313"/>
            <ac:picMk id="7" creationId="{3AAC3BC3-282E-49B6-B15D-D37B63898233}"/>
          </ac:picMkLst>
        </pc:picChg>
        <pc:picChg chg="add mod">
          <ac:chgData name="Simon Verelst" userId="56c4873c9a9026ae" providerId="LiveId" clId="{26D6632F-B4E1-4E0C-873E-C4C57663A748}" dt="2022-04-14T12:09:14.480" v="694" actId="14100"/>
          <ac:picMkLst>
            <pc:docMk/>
            <pc:sldMk cId="1673280875" sldId="313"/>
            <ac:picMk id="11" creationId="{726EB38C-F3F1-44FF-BB5F-30C8C32C3CF9}"/>
          </ac:picMkLst>
        </pc:picChg>
        <pc:picChg chg="add del mod">
          <ac:chgData name="Simon Verelst" userId="56c4873c9a9026ae" providerId="LiveId" clId="{26D6632F-B4E1-4E0C-873E-C4C57663A748}" dt="2022-04-14T12:10:04.305" v="697" actId="478"/>
          <ac:picMkLst>
            <pc:docMk/>
            <pc:sldMk cId="1673280875" sldId="313"/>
            <ac:picMk id="13" creationId="{34E8E1DF-C647-42E8-B6D7-2B6EDF43E0FE}"/>
          </ac:picMkLst>
        </pc:picChg>
        <pc:picChg chg="add mod">
          <ac:chgData name="Simon Verelst" userId="56c4873c9a9026ae" providerId="LiveId" clId="{26D6632F-B4E1-4E0C-873E-C4C57663A748}" dt="2022-04-14T12:08:47.810" v="691" actId="571"/>
          <ac:picMkLst>
            <pc:docMk/>
            <pc:sldMk cId="1673280875" sldId="313"/>
            <ac:picMk id="14" creationId="{AC406B0E-B4E3-49FB-9917-BCBA70488902}"/>
          </ac:picMkLst>
        </pc:picChg>
        <pc:picChg chg="add mod">
          <ac:chgData name="Simon Verelst" userId="56c4873c9a9026ae" providerId="LiveId" clId="{26D6632F-B4E1-4E0C-873E-C4C57663A748}" dt="2022-04-14T12:08:47.810" v="691" actId="571"/>
          <ac:picMkLst>
            <pc:docMk/>
            <pc:sldMk cId="1673280875" sldId="313"/>
            <ac:picMk id="15" creationId="{D53A8EF5-03D5-4A15-8FE7-171C13949A06}"/>
          </ac:picMkLst>
        </pc:picChg>
        <pc:picChg chg="add mod">
          <ac:chgData name="Simon Verelst" userId="56c4873c9a9026ae" providerId="LiveId" clId="{26D6632F-B4E1-4E0C-873E-C4C57663A748}" dt="2022-04-14T12:12:14.824" v="699" actId="1076"/>
          <ac:picMkLst>
            <pc:docMk/>
            <pc:sldMk cId="1673280875" sldId="313"/>
            <ac:picMk id="17" creationId="{9975D7F1-59AB-443D-BC63-D5BD3215ABB4}"/>
          </ac:picMkLst>
        </pc:picChg>
        <pc:picChg chg="add mod">
          <ac:chgData name="Simon Verelst" userId="56c4873c9a9026ae" providerId="LiveId" clId="{26D6632F-B4E1-4E0C-873E-C4C57663A748}" dt="2022-04-14T12:12:38.675" v="703" actId="1076"/>
          <ac:picMkLst>
            <pc:docMk/>
            <pc:sldMk cId="1673280875" sldId="313"/>
            <ac:picMk id="19" creationId="{15F1821F-F660-47A7-9659-6D67E22A7A9C}"/>
          </ac:picMkLst>
        </pc:picChg>
        <pc:picChg chg="add del mod ord">
          <ac:chgData name="Simon Verelst" userId="56c4873c9a9026ae" providerId="LiveId" clId="{26D6632F-B4E1-4E0C-873E-C4C57663A748}" dt="2022-04-14T12:12:53.405" v="708" actId="478"/>
          <ac:picMkLst>
            <pc:docMk/>
            <pc:sldMk cId="1673280875" sldId="313"/>
            <ac:picMk id="21" creationId="{7380C85A-D9AD-4538-9AE7-9F9219ED99E1}"/>
          </ac:picMkLst>
        </pc:picChg>
      </pc:sldChg>
      <pc:sldChg chg="addSp delSp modSp new mod modNotesTx">
        <pc:chgData name="Simon Verelst" userId="56c4873c9a9026ae" providerId="LiveId" clId="{26D6632F-B4E1-4E0C-873E-C4C57663A748}" dt="2022-04-14T12:30:59.849" v="1167" actId="1076"/>
        <pc:sldMkLst>
          <pc:docMk/>
          <pc:sldMk cId="3582102566" sldId="314"/>
        </pc:sldMkLst>
        <pc:spChg chg="mod">
          <ac:chgData name="Simon Verelst" userId="56c4873c9a9026ae" providerId="LiveId" clId="{26D6632F-B4E1-4E0C-873E-C4C57663A748}" dt="2022-04-14T12:14:44.645" v="747" actId="20577"/>
          <ac:spMkLst>
            <pc:docMk/>
            <pc:sldMk cId="3582102566" sldId="314"/>
            <ac:spMk id="2" creationId="{CA736E13-90FA-4930-8DAC-CFA782CB21CF}"/>
          </ac:spMkLst>
        </pc:spChg>
        <pc:spChg chg="del mod">
          <ac:chgData name="Simon Verelst" userId="56c4873c9a9026ae" providerId="LiveId" clId="{26D6632F-B4E1-4E0C-873E-C4C57663A748}" dt="2022-04-14T12:29:39.989" v="1158" actId="478"/>
          <ac:spMkLst>
            <pc:docMk/>
            <pc:sldMk cId="3582102566" sldId="314"/>
            <ac:spMk id="3" creationId="{E652EAEB-7DBC-4819-B83B-16F3BBA2422A}"/>
          </ac:spMkLst>
        </pc:spChg>
        <pc:spChg chg="add mod">
          <ac:chgData name="Simon Verelst" userId="56c4873c9a9026ae" providerId="LiveId" clId="{26D6632F-B4E1-4E0C-873E-C4C57663A748}" dt="2022-04-14T12:30:03.059" v="1160" actId="1076"/>
          <ac:spMkLst>
            <pc:docMk/>
            <pc:sldMk cId="3582102566" sldId="314"/>
            <ac:spMk id="7" creationId="{863DE36B-5D15-49CF-A489-D9E787019B27}"/>
          </ac:spMkLst>
        </pc:spChg>
        <pc:spChg chg="add mod">
          <ac:chgData name="Simon Verelst" userId="56c4873c9a9026ae" providerId="LiveId" clId="{26D6632F-B4E1-4E0C-873E-C4C57663A748}" dt="2022-04-14T12:30:03.059" v="1160" actId="1076"/>
          <ac:spMkLst>
            <pc:docMk/>
            <pc:sldMk cId="3582102566" sldId="314"/>
            <ac:spMk id="9" creationId="{F0586EA7-3943-4750-A667-DB65FEAEBDF5}"/>
          </ac:spMkLst>
        </pc:spChg>
        <pc:spChg chg="add del mod">
          <ac:chgData name="Simon Verelst" userId="56c4873c9a9026ae" providerId="LiveId" clId="{26D6632F-B4E1-4E0C-873E-C4C57663A748}" dt="2022-04-14T12:30:41.871" v="1165" actId="478"/>
          <ac:spMkLst>
            <pc:docMk/>
            <pc:sldMk cId="3582102566" sldId="314"/>
            <ac:spMk id="12" creationId="{373AE2BC-5544-4F09-B28F-4CF3B9B6EF2A}"/>
          </ac:spMkLst>
        </pc:spChg>
        <pc:picChg chg="add mod modCrop">
          <ac:chgData name="Simon Verelst" userId="56c4873c9a9026ae" providerId="LiveId" clId="{26D6632F-B4E1-4E0C-873E-C4C57663A748}" dt="2022-04-14T12:30:59.849" v="1167" actId="1076"/>
          <ac:picMkLst>
            <pc:docMk/>
            <pc:sldMk cId="3582102566" sldId="314"/>
            <ac:picMk id="10" creationId="{13DD119B-18BC-409F-BB33-5BCB94C63EEF}"/>
          </ac:picMkLst>
        </pc:picChg>
      </pc:sldChg>
      <pc:sldChg chg="addSp modSp new mod">
        <pc:chgData name="Simon Verelst" userId="56c4873c9a9026ae" providerId="LiveId" clId="{26D6632F-B4E1-4E0C-873E-C4C57663A748}" dt="2022-04-14T12:43:16.397" v="1267"/>
        <pc:sldMkLst>
          <pc:docMk/>
          <pc:sldMk cId="1601943993" sldId="315"/>
        </pc:sldMkLst>
        <pc:spChg chg="mod">
          <ac:chgData name="Simon Verelst" userId="56c4873c9a9026ae" providerId="LiveId" clId="{26D6632F-B4E1-4E0C-873E-C4C57663A748}" dt="2022-04-14T12:43:16.397" v="1267"/>
          <ac:spMkLst>
            <pc:docMk/>
            <pc:sldMk cId="1601943993" sldId="315"/>
            <ac:spMk id="2" creationId="{9557B1E1-CB8E-43A2-ACBA-D264089FBA73}"/>
          </ac:spMkLst>
        </pc:spChg>
        <pc:picChg chg="add mod">
          <ac:chgData name="Simon Verelst" userId="56c4873c9a9026ae" providerId="LiveId" clId="{26D6632F-B4E1-4E0C-873E-C4C57663A748}" dt="2022-04-14T12:43:04.701" v="1266" actId="1076"/>
          <ac:picMkLst>
            <pc:docMk/>
            <pc:sldMk cId="1601943993" sldId="315"/>
            <ac:picMk id="6" creationId="{557CA6C1-0A74-4364-85C9-6F826DFF6610}"/>
          </ac:picMkLst>
        </pc:picChg>
      </pc:sldChg>
      <pc:sldChg chg="addSp modSp new mod modClrScheme chgLayout">
        <pc:chgData name="Simon Verelst" userId="56c4873c9a9026ae" providerId="LiveId" clId="{26D6632F-B4E1-4E0C-873E-C4C57663A748}" dt="2022-04-14T14:09:03.753" v="1882" actId="20577"/>
        <pc:sldMkLst>
          <pc:docMk/>
          <pc:sldMk cId="1670483848" sldId="316"/>
        </pc:sldMkLst>
        <pc:spChg chg="mod ord">
          <ac:chgData name="Simon Verelst" userId="56c4873c9a9026ae" providerId="LiveId" clId="{26D6632F-B4E1-4E0C-873E-C4C57663A748}" dt="2022-04-14T13:52:05.108" v="1287" actId="700"/>
          <ac:spMkLst>
            <pc:docMk/>
            <pc:sldMk cId="1670483848" sldId="316"/>
            <ac:spMk id="2" creationId="{C1492300-CD5E-410C-AB7D-47DA7B2513E5}"/>
          </ac:spMkLst>
        </pc:spChg>
        <pc:spChg chg="add mod ord">
          <ac:chgData name="Simon Verelst" userId="56c4873c9a9026ae" providerId="LiveId" clId="{26D6632F-B4E1-4E0C-873E-C4C57663A748}" dt="2022-04-14T14:09:03.753" v="1882" actId="20577"/>
          <ac:spMkLst>
            <pc:docMk/>
            <pc:sldMk cId="1670483848" sldId="316"/>
            <ac:spMk id="3" creationId="{C9099433-EF14-4DB5-98B1-2C3F2545A665}"/>
          </ac:spMkLst>
        </pc:spChg>
        <pc:spChg chg="add mod ord">
          <ac:chgData name="Simon Verelst" userId="56c4873c9a9026ae" providerId="LiveId" clId="{26D6632F-B4E1-4E0C-873E-C4C57663A748}" dt="2022-04-14T13:52:05.108" v="1287" actId="700"/>
          <ac:spMkLst>
            <pc:docMk/>
            <pc:sldMk cId="1670483848" sldId="316"/>
            <ac:spMk id="4" creationId="{272EB339-CCD3-441E-9B60-A1F027C60785}"/>
          </ac:spMkLst>
        </pc:spChg>
      </pc:sldChg>
      <pc:sldChg chg="addSp modSp new mod ord">
        <pc:chgData name="Simon Verelst" userId="56c4873c9a9026ae" providerId="LiveId" clId="{26D6632F-B4E1-4E0C-873E-C4C57663A748}" dt="2022-04-14T14:10:54.124" v="1887"/>
        <pc:sldMkLst>
          <pc:docMk/>
          <pc:sldMk cId="4204010150" sldId="317"/>
        </pc:sldMkLst>
        <pc:spChg chg="mod">
          <ac:chgData name="Simon Verelst" userId="56c4873c9a9026ae" providerId="LiveId" clId="{26D6632F-B4E1-4E0C-873E-C4C57663A748}" dt="2022-04-14T14:01:50.690" v="1695" actId="1076"/>
          <ac:spMkLst>
            <pc:docMk/>
            <pc:sldMk cId="4204010150" sldId="317"/>
            <ac:spMk id="2" creationId="{FE7184CA-BFA9-4703-9E4F-94991454B951}"/>
          </ac:spMkLst>
        </pc:spChg>
        <pc:spChg chg="add mod">
          <ac:chgData name="Simon Verelst" userId="56c4873c9a9026ae" providerId="LiveId" clId="{26D6632F-B4E1-4E0C-873E-C4C57663A748}" dt="2022-04-14T14:00:10.312" v="1694" actId="1076"/>
          <ac:spMkLst>
            <pc:docMk/>
            <pc:sldMk cId="4204010150" sldId="317"/>
            <ac:spMk id="7" creationId="{9F62F46E-3EEF-40D4-985D-F887B13CC674}"/>
          </ac:spMkLst>
        </pc:spChg>
        <pc:picChg chg="add">
          <ac:chgData name="Simon Verelst" userId="56c4873c9a9026ae" providerId="LiveId" clId="{26D6632F-B4E1-4E0C-873E-C4C57663A748}" dt="2022-04-14T14:01:53.019" v="1696" actId="22"/>
          <ac:picMkLst>
            <pc:docMk/>
            <pc:sldMk cId="4204010150" sldId="317"/>
            <ac:picMk id="9" creationId="{DA3FB38C-38B2-4FD3-8503-75C6A7C30910}"/>
          </ac:picMkLst>
        </pc:picChg>
      </pc:sldChg>
      <pc:sldChg chg="addSp modSp new mod ord">
        <pc:chgData name="Simon Verelst" userId="56c4873c9a9026ae" providerId="LiveId" clId="{26D6632F-B4E1-4E0C-873E-C4C57663A748}" dt="2022-04-14T14:14:40.326" v="1889"/>
        <pc:sldMkLst>
          <pc:docMk/>
          <pc:sldMk cId="794864247" sldId="318"/>
        </pc:sldMkLst>
        <pc:spChg chg="mod">
          <ac:chgData name="Simon Verelst" userId="56c4873c9a9026ae" providerId="LiveId" clId="{26D6632F-B4E1-4E0C-873E-C4C57663A748}" dt="2022-04-14T14:06:38.784" v="1738" actId="20577"/>
          <ac:spMkLst>
            <pc:docMk/>
            <pc:sldMk cId="794864247" sldId="318"/>
            <ac:spMk id="2" creationId="{42B42746-AAC9-44B3-B8F4-5C47F02FFA60}"/>
          </ac:spMkLst>
        </pc:spChg>
        <pc:spChg chg="mod">
          <ac:chgData name="Simon Verelst" userId="56c4873c9a9026ae" providerId="LiveId" clId="{26D6632F-B4E1-4E0C-873E-C4C57663A748}" dt="2022-04-14T14:07:40.594" v="1813" actId="20577"/>
          <ac:spMkLst>
            <pc:docMk/>
            <pc:sldMk cId="794864247" sldId="318"/>
            <ac:spMk id="3" creationId="{759935C7-97ED-48D4-B7A8-CACD789DA5D6}"/>
          </ac:spMkLst>
        </pc:spChg>
        <pc:spChg chg="add mod">
          <ac:chgData name="Simon Verelst" userId="56c4873c9a9026ae" providerId="LiveId" clId="{26D6632F-B4E1-4E0C-873E-C4C57663A748}" dt="2022-04-14T14:07:54.513" v="1816" actId="20577"/>
          <ac:spMkLst>
            <pc:docMk/>
            <pc:sldMk cId="794864247" sldId="318"/>
            <ac:spMk id="7" creationId="{A7B9DF07-1968-45D9-8A81-67FECD0CBB21}"/>
          </ac:spMkLst>
        </pc:spChg>
      </pc:sldChg>
      <pc:sldChg chg="new del">
        <pc:chgData name="Simon Verelst" userId="56c4873c9a9026ae" providerId="LiveId" clId="{26D6632F-B4E1-4E0C-873E-C4C57663A748}" dt="2022-04-14T14:10:46.962" v="1885" actId="47"/>
        <pc:sldMkLst>
          <pc:docMk/>
          <pc:sldMk cId="2314616908" sldId="319"/>
        </pc:sldMkLst>
      </pc:sldChg>
      <pc:sldChg chg="addSp delSp modSp new mod">
        <pc:chgData name="Simon Verelst" userId="56c4873c9a9026ae" providerId="LiveId" clId="{26D6632F-B4E1-4E0C-873E-C4C57663A748}" dt="2022-04-23T09:56:40.914" v="2543" actId="404"/>
        <pc:sldMkLst>
          <pc:docMk/>
          <pc:sldMk cId="3887663200" sldId="319"/>
        </pc:sldMkLst>
        <pc:spChg chg="mod">
          <ac:chgData name="Simon Verelst" userId="56c4873c9a9026ae" providerId="LiveId" clId="{26D6632F-B4E1-4E0C-873E-C4C57663A748}" dt="2022-04-23T09:55:57.686" v="2534" actId="1076"/>
          <ac:spMkLst>
            <pc:docMk/>
            <pc:sldMk cId="3887663200" sldId="319"/>
            <ac:spMk id="2" creationId="{C9DF75E3-0302-4169-A500-F88EEFEAABBD}"/>
          </ac:spMkLst>
        </pc:spChg>
        <pc:spChg chg="mod">
          <ac:chgData name="Simon Verelst" userId="56c4873c9a9026ae" providerId="LiveId" clId="{26D6632F-B4E1-4E0C-873E-C4C57663A748}" dt="2022-04-14T14:15:50.671" v="1964"/>
          <ac:spMkLst>
            <pc:docMk/>
            <pc:sldMk cId="3887663200" sldId="319"/>
            <ac:spMk id="3" creationId="{23B06F8D-2062-4F6F-B181-7A53D96CF0E8}"/>
          </ac:spMkLst>
        </pc:spChg>
        <pc:spChg chg="del">
          <ac:chgData name="Simon Verelst" userId="56c4873c9a9026ae" providerId="LiveId" clId="{26D6632F-B4E1-4E0C-873E-C4C57663A748}" dt="2022-04-23T09:56:25.948" v="2540" actId="478"/>
          <ac:spMkLst>
            <pc:docMk/>
            <pc:sldMk cId="3887663200" sldId="319"/>
            <ac:spMk id="4" creationId="{3AD0D492-5647-4FCA-B7BF-40EC3874FDB4}"/>
          </ac:spMkLst>
        </pc:spChg>
        <pc:spChg chg="add mod">
          <ac:chgData name="Simon Verelst" userId="56c4873c9a9026ae" providerId="LiveId" clId="{26D6632F-B4E1-4E0C-873E-C4C57663A748}" dt="2022-04-14T14:16:10.746" v="1969" actId="404"/>
          <ac:spMkLst>
            <pc:docMk/>
            <pc:sldMk cId="3887663200" sldId="319"/>
            <ac:spMk id="7" creationId="{DCBDDBEC-BC47-4F3A-AAFB-E786B99737A1}"/>
          </ac:spMkLst>
        </pc:spChg>
        <pc:spChg chg="add mod">
          <ac:chgData name="Simon Verelst" userId="56c4873c9a9026ae" providerId="LiveId" clId="{26D6632F-B4E1-4E0C-873E-C4C57663A748}" dt="2022-04-23T09:56:40.914" v="2543" actId="404"/>
          <ac:spMkLst>
            <pc:docMk/>
            <pc:sldMk cId="3887663200" sldId="319"/>
            <ac:spMk id="10" creationId="{6B207B70-E89C-4DFF-AFE8-865574F4620D}"/>
          </ac:spMkLst>
        </pc:spChg>
        <pc:picChg chg="add mod">
          <ac:chgData name="Simon Verelst" userId="56c4873c9a9026ae" providerId="LiveId" clId="{26D6632F-B4E1-4E0C-873E-C4C57663A748}" dt="2022-04-23T09:56:16.059" v="2538" actId="1076"/>
          <ac:picMkLst>
            <pc:docMk/>
            <pc:sldMk cId="3887663200" sldId="319"/>
            <ac:picMk id="9" creationId="{26CAA0AE-04A9-489C-AEA7-64D6AFF2AB67}"/>
          </ac:picMkLst>
        </pc:picChg>
      </pc:sldChg>
      <pc:sldChg chg="addSp modSp new mod">
        <pc:chgData name="Simon Verelst" userId="56c4873c9a9026ae" providerId="LiveId" clId="{26D6632F-B4E1-4E0C-873E-C4C57663A748}" dt="2022-04-23T10:11:24.353" v="2995" actId="20577"/>
        <pc:sldMkLst>
          <pc:docMk/>
          <pc:sldMk cId="98940047" sldId="320"/>
        </pc:sldMkLst>
        <pc:spChg chg="mod">
          <ac:chgData name="Simon Verelst" userId="56c4873c9a9026ae" providerId="LiveId" clId="{26D6632F-B4E1-4E0C-873E-C4C57663A748}" dt="2022-04-14T14:21:11.932" v="2015" actId="20577"/>
          <ac:spMkLst>
            <pc:docMk/>
            <pc:sldMk cId="98940047" sldId="320"/>
            <ac:spMk id="2" creationId="{9EEC3919-7B81-465A-B58B-2479E9572EE8}"/>
          </ac:spMkLst>
        </pc:spChg>
        <pc:spChg chg="mod">
          <ac:chgData name="Simon Verelst" userId="56c4873c9a9026ae" providerId="LiveId" clId="{26D6632F-B4E1-4E0C-873E-C4C57663A748}" dt="2022-04-23T10:04:19.781" v="2789" actId="1036"/>
          <ac:spMkLst>
            <pc:docMk/>
            <pc:sldMk cId="98940047" sldId="320"/>
            <ac:spMk id="3" creationId="{2C4018E9-F02B-4162-9F96-16CAC44FC1C6}"/>
          </ac:spMkLst>
        </pc:spChg>
        <pc:spChg chg="mod">
          <ac:chgData name="Simon Verelst" userId="56c4873c9a9026ae" providerId="LiveId" clId="{26D6632F-B4E1-4E0C-873E-C4C57663A748}" dt="2022-04-23T09:59:08.922" v="2616" actId="1076"/>
          <ac:spMkLst>
            <pc:docMk/>
            <pc:sldMk cId="98940047" sldId="320"/>
            <ac:spMk id="4" creationId="{B8D5798F-0D5C-4625-8F77-DBE223888F3B}"/>
          </ac:spMkLst>
        </pc:spChg>
        <pc:spChg chg="add mod">
          <ac:chgData name="Simon Verelst" userId="56c4873c9a9026ae" providerId="LiveId" clId="{26D6632F-B4E1-4E0C-873E-C4C57663A748}" dt="2022-04-23T10:10:47.249" v="2982" actId="1076"/>
          <ac:spMkLst>
            <pc:docMk/>
            <pc:sldMk cId="98940047" sldId="320"/>
            <ac:spMk id="7" creationId="{62A9D2C6-E7B1-40B5-89EE-8649540ED6AB}"/>
          </ac:spMkLst>
        </pc:spChg>
        <pc:spChg chg="add mod">
          <ac:chgData name="Simon Verelst" userId="56c4873c9a9026ae" providerId="LiveId" clId="{26D6632F-B4E1-4E0C-873E-C4C57663A748}" dt="2022-04-23T10:04:39.388" v="2790" actId="1076"/>
          <ac:spMkLst>
            <pc:docMk/>
            <pc:sldMk cId="98940047" sldId="320"/>
            <ac:spMk id="8" creationId="{BB284667-7D58-4301-9750-B1D256ACE4D1}"/>
          </ac:spMkLst>
        </pc:spChg>
        <pc:spChg chg="add mod">
          <ac:chgData name="Simon Verelst" userId="56c4873c9a9026ae" providerId="LiveId" clId="{26D6632F-B4E1-4E0C-873E-C4C57663A748}" dt="2022-04-23T10:04:19.781" v="2789" actId="1036"/>
          <ac:spMkLst>
            <pc:docMk/>
            <pc:sldMk cId="98940047" sldId="320"/>
            <ac:spMk id="10" creationId="{A8801FF7-11C6-4947-96E6-09A082D84A27}"/>
          </ac:spMkLst>
        </pc:spChg>
        <pc:spChg chg="add mod">
          <ac:chgData name="Simon Verelst" userId="56c4873c9a9026ae" providerId="LiveId" clId="{26D6632F-B4E1-4E0C-873E-C4C57663A748}" dt="2022-04-23T10:04:19.781" v="2789" actId="1036"/>
          <ac:spMkLst>
            <pc:docMk/>
            <pc:sldMk cId="98940047" sldId="320"/>
            <ac:spMk id="11" creationId="{093C35B7-B1AC-4430-929D-A39C765AC307}"/>
          </ac:spMkLst>
        </pc:spChg>
        <pc:spChg chg="add mod">
          <ac:chgData name="Simon Verelst" userId="56c4873c9a9026ae" providerId="LiveId" clId="{26D6632F-B4E1-4E0C-873E-C4C57663A748}" dt="2022-04-23T10:11:24.353" v="2995" actId="20577"/>
          <ac:spMkLst>
            <pc:docMk/>
            <pc:sldMk cId="98940047" sldId="320"/>
            <ac:spMk id="12" creationId="{C3D4E129-CD19-4001-8248-40BB5E5CB95E}"/>
          </ac:spMkLst>
        </pc:spChg>
        <pc:spChg chg="add mod ord">
          <ac:chgData name="Simon Verelst" userId="56c4873c9a9026ae" providerId="LiveId" clId="{26D6632F-B4E1-4E0C-873E-C4C57663A748}" dt="2022-04-23T10:10:54.596" v="2983" actId="14100"/>
          <ac:spMkLst>
            <pc:docMk/>
            <pc:sldMk cId="98940047" sldId="320"/>
            <ac:spMk id="13" creationId="{58664BD8-E421-4D81-BD44-6D2171FBC35C}"/>
          </ac:spMkLst>
        </pc:spChg>
        <pc:picChg chg="add mod">
          <ac:chgData name="Simon Verelst" userId="56c4873c9a9026ae" providerId="LiveId" clId="{26D6632F-B4E1-4E0C-873E-C4C57663A748}" dt="2022-04-23T09:58:32.329" v="2548" actId="14100"/>
          <ac:picMkLst>
            <pc:docMk/>
            <pc:sldMk cId="98940047" sldId="320"/>
            <ac:picMk id="9" creationId="{743E3544-D944-4DCE-A6B1-2599FEA7DC45}"/>
          </ac:picMkLst>
        </pc:picChg>
      </pc:sldChg>
      <pc:sldChg chg="addSp modSp new mod">
        <pc:chgData name="Simon Verelst" userId="56c4873c9a9026ae" providerId="LiveId" clId="{26D6632F-B4E1-4E0C-873E-C4C57663A748}" dt="2022-04-23T09:51:57.842" v="2363" actId="113"/>
        <pc:sldMkLst>
          <pc:docMk/>
          <pc:sldMk cId="1654762154" sldId="321"/>
        </pc:sldMkLst>
        <pc:spChg chg="mod">
          <ac:chgData name="Simon Verelst" userId="56c4873c9a9026ae" providerId="LiveId" clId="{26D6632F-B4E1-4E0C-873E-C4C57663A748}" dt="2022-04-14T14:38:01.433" v="2086" actId="20577"/>
          <ac:spMkLst>
            <pc:docMk/>
            <pc:sldMk cId="1654762154" sldId="321"/>
            <ac:spMk id="2" creationId="{4E893321-912F-427B-AB94-2B35081AC974}"/>
          </ac:spMkLst>
        </pc:spChg>
        <pc:spChg chg="mod">
          <ac:chgData name="Simon Verelst" userId="56c4873c9a9026ae" providerId="LiveId" clId="{26D6632F-B4E1-4E0C-873E-C4C57663A748}" dt="2022-04-23T09:51:57.842" v="2363" actId="113"/>
          <ac:spMkLst>
            <pc:docMk/>
            <pc:sldMk cId="1654762154" sldId="321"/>
            <ac:spMk id="3" creationId="{D1FE80D0-91DE-4D92-AEA8-89CFB5A13372}"/>
          </ac:spMkLst>
        </pc:spChg>
        <pc:spChg chg="mod">
          <ac:chgData name="Simon Verelst" userId="56c4873c9a9026ae" providerId="LiveId" clId="{26D6632F-B4E1-4E0C-873E-C4C57663A748}" dt="2022-04-23T09:48:55.518" v="2354" actId="21"/>
          <ac:spMkLst>
            <pc:docMk/>
            <pc:sldMk cId="1654762154" sldId="321"/>
            <ac:spMk id="4" creationId="{76B9B08B-43A3-4754-8D8D-06EDBD796D0B}"/>
          </ac:spMkLst>
        </pc:spChg>
        <pc:spChg chg="add mod">
          <ac:chgData name="Simon Verelst" userId="56c4873c9a9026ae" providerId="LiveId" clId="{26D6632F-B4E1-4E0C-873E-C4C57663A748}" dt="2022-04-23T09:49:39.683" v="2361" actId="1076"/>
          <ac:spMkLst>
            <pc:docMk/>
            <pc:sldMk cId="1654762154" sldId="321"/>
            <ac:spMk id="7" creationId="{4C6472BE-1FE7-4B28-8160-6DA0F3C11A57}"/>
          </ac:spMkLst>
        </pc:spChg>
        <pc:spChg chg="add mod">
          <ac:chgData name="Simon Verelst" userId="56c4873c9a9026ae" providerId="LiveId" clId="{26D6632F-B4E1-4E0C-873E-C4C57663A748}" dt="2022-04-23T09:49:31.401" v="2359" actId="1076"/>
          <ac:spMkLst>
            <pc:docMk/>
            <pc:sldMk cId="1654762154" sldId="321"/>
            <ac:spMk id="13" creationId="{C8213C9E-9B02-4FBE-AAD5-50145B4155C1}"/>
          </ac:spMkLst>
        </pc:spChg>
        <pc:picChg chg="mod">
          <ac:chgData name="Simon Verelst" userId="56c4873c9a9026ae" providerId="LiveId" clId="{26D6632F-B4E1-4E0C-873E-C4C57663A748}" dt="2022-04-23T09:47:59.619" v="2294" actId="1076"/>
          <ac:picMkLst>
            <pc:docMk/>
            <pc:sldMk cId="1654762154" sldId="321"/>
            <ac:picMk id="6" creationId="{357E58CF-16A0-1346-0F14-621D2A7D1D5E}"/>
          </ac:picMkLst>
        </pc:picChg>
        <pc:picChg chg="add mod">
          <ac:chgData name="Simon Verelst" userId="56c4873c9a9026ae" providerId="LiveId" clId="{26D6632F-B4E1-4E0C-873E-C4C57663A748}" dt="2022-04-23T09:49:31.401" v="2359" actId="1076"/>
          <ac:picMkLst>
            <pc:docMk/>
            <pc:sldMk cId="1654762154" sldId="321"/>
            <ac:picMk id="9" creationId="{589BA423-CE8D-4DF4-B80E-29E7CBABFEF3}"/>
          </ac:picMkLst>
        </pc:picChg>
        <pc:picChg chg="add mod modCrop">
          <ac:chgData name="Simon Verelst" userId="56c4873c9a9026ae" providerId="LiveId" clId="{26D6632F-B4E1-4E0C-873E-C4C57663A748}" dt="2022-04-23T09:49:31.401" v="2359" actId="1076"/>
          <ac:picMkLst>
            <pc:docMk/>
            <pc:sldMk cId="1654762154" sldId="321"/>
            <ac:picMk id="11" creationId="{3FDD5056-F090-49BA-869D-BB3AE1A9DE73}"/>
          </ac:picMkLst>
        </pc:picChg>
      </pc:sldChg>
    </pc:docChg>
  </pc:docChgLst>
  <pc:docChgLst>
    <pc:chgData name="Simon Verelst" userId="56c4873c9a9026ae" providerId="LiveId" clId="{3D964DA9-60D0-4D14-973E-3ACC8A3FEDB0}"/>
    <pc:docChg chg="undo custSel addSld modSld">
      <pc:chgData name="Simon Verelst" userId="56c4873c9a9026ae" providerId="LiveId" clId="{3D964DA9-60D0-4D14-973E-3ACC8A3FEDB0}" dt="2022-04-27T13:11:12.045" v="531"/>
      <pc:docMkLst>
        <pc:docMk/>
      </pc:docMkLst>
      <pc:sldChg chg="addSp modSp mod modAnim">
        <pc:chgData name="Simon Verelst" userId="56c4873c9a9026ae" providerId="LiveId" clId="{3D964DA9-60D0-4D14-973E-3ACC8A3FEDB0}" dt="2022-04-27T12:06:06.210" v="344"/>
        <pc:sldMkLst>
          <pc:docMk/>
          <pc:sldMk cId="493346381" sldId="300"/>
        </pc:sldMkLst>
        <pc:spChg chg="mod">
          <ac:chgData name="Simon Verelst" userId="56c4873c9a9026ae" providerId="LiveId" clId="{3D964DA9-60D0-4D14-973E-3ACC8A3FEDB0}" dt="2022-04-27T12:05:21.461" v="339"/>
          <ac:spMkLst>
            <pc:docMk/>
            <pc:sldMk cId="493346381" sldId="300"/>
            <ac:spMk id="3" creationId="{90999938-4855-4535-BDE9-F99CCB527642}"/>
          </ac:spMkLst>
        </pc:spChg>
        <pc:picChg chg="add mod">
          <ac:chgData name="Simon Verelst" userId="56c4873c9a9026ae" providerId="LiveId" clId="{3D964DA9-60D0-4D14-973E-3ACC8A3FEDB0}" dt="2022-04-27T12:05:25.730" v="340" actId="1076"/>
          <ac:picMkLst>
            <pc:docMk/>
            <pc:sldMk cId="493346381" sldId="300"/>
            <ac:picMk id="6" creationId="{E1AF4CA0-BD02-4D1D-BE2A-9195E3FC10D2}"/>
          </ac:picMkLst>
        </pc:picChg>
      </pc:sldChg>
      <pc:sldChg chg="addSp modSp">
        <pc:chgData name="Simon Verelst" userId="56c4873c9a9026ae" providerId="LiveId" clId="{3D964DA9-60D0-4D14-973E-3ACC8A3FEDB0}" dt="2022-04-27T13:11:12.045" v="531"/>
        <pc:sldMkLst>
          <pc:docMk/>
          <pc:sldMk cId="3664742586" sldId="308"/>
        </pc:sldMkLst>
        <pc:spChg chg="add mod">
          <ac:chgData name="Simon Verelst" userId="56c4873c9a9026ae" providerId="LiveId" clId="{3D964DA9-60D0-4D14-973E-3ACC8A3FEDB0}" dt="2022-04-27T13:11:12.045" v="531"/>
          <ac:spMkLst>
            <pc:docMk/>
            <pc:sldMk cId="3664742586" sldId="308"/>
            <ac:spMk id="7" creationId="{8B5AE4D0-5E7D-4FE1-ADD7-0065CA62126F}"/>
          </ac:spMkLst>
        </pc:spChg>
        <pc:spChg chg="add mod">
          <ac:chgData name="Simon Verelst" userId="56c4873c9a9026ae" providerId="LiveId" clId="{3D964DA9-60D0-4D14-973E-3ACC8A3FEDB0}" dt="2022-04-27T13:11:12.045" v="531"/>
          <ac:spMkLst>
            <pc:docMk/>
            <pc:sldMk cId="3664742586" sldId="308"/>
            <ac:spMk id="8" creationId="{06E1DBEB-A499-481C-AED4-FE97CD50335D}"/>
          </ac:spMkLst>
        </pc:spChg>
      </pc:sldChg>
      <pc:sldChg chg="mod modShow">
        <pc:chgData name="Simon Verelst" userId="56c4873c9a9026ae" providerId="LiveId" clId="{3D964DA9-60D0-4D14-973E-3ACC8A3FEDB0}" dt="2022-04-27T13:05:05.310" v="525" actId="729"/>
        <pc:sldMkLst>
          <pc:docMk/>
          <pc:sldMk cId="1601943993" sldId="315"/>
        </pc:sldMkLst>
      </pc:sldChg>
      <pc:sldChg chg="modSp mod">
        <pc:chgData name="Simon Verelst" userId="56c4873c9a9026ae" providerId="LiveId" clId="{3D964DA9-60D0-4D14-973E-3ACC8A3FEDB0}" dt="2022-04-27T12:39:59.690" v="428" actId="20577"/>
        <pc:sldMkLst>
          <pc:docMk/>
          <pc:sldMk cId="4204010150" sldId="317"/>
        </pc:sldMkLst>
        <pc:spChg chg="mod">
          <ac:chgData name="Simon Verelst" userId="56c4873c9a9026ae" providerId="LiveId" clId="{3D964DA9-60D0-4D14-973E-3ACC8A3FEDB0}" dt="2022-04-27T12:39:59.690" v="428" actId="20577"/>
          <ac:spMkLst>
            <pc:docMk/>
            <pc:sldMk cId="4204010150" sldId="317"/>
            <ac:spMk id="7" creationId="{9F62F46E-3EEF-40D4-985D-F887B13CC674}"/>
          </ac:spMkLst>
        </pc:spChg>
      </pc:sldChg>
      <pc:sldChg chg="addSp delSp modSp mod">
        <pc:chgData name="Simon Verelst" userId="56c4873c9a9026ae" providerId="LiveId" clId="{3D964DA9-60D0-4D14-973E-3ACC8A3FEDB0}" dt="2022-04-27T13:04:30.103" v="524" actId="1076"/>
        <pc:sldMkLst>
          <pc:docMk/>
          <pc:sldMk cId="794864247" sldId="318"/>
        </pc:sldMkLst>
        <pc:spChg chg="del mod">
          <ac:chgData name="Simon Verelst" userId="56c4873c9a9026ae" providerId="LiveId" clId="{3D964DA9-60D0-4D14-973E-3ACC8A3FEDB0}" dt="2022-04-27T13:03:11.967" v="495" actId="478"/>
          <ac:spMkLst>
            <pc:docMk/>
            <pc:sldMk cId="794864247" sldId="318"/>
            <ac:spMk id="4" creationId="{20FF3975-D220-4A7C-AB3D-B8B871E8EAAC}"/>
          </ac:spMkLst>
        </pc:spChg>
        <pc:spChg chg="add mod">
          <ac:chgData name="Simon Verelst" userId="56c4873c9a9026ae" providerId="LiveId" clId="{3D964DA9-60D0-4D14-973E-3ACC8A3FEDB0}" dt="2022-04-27T12:59:50.817" v="475" actId="1036"/>
          <ac:spMkLst>
            <pc:docMk/>
            <pc:sldMk cId="794864247" sldId="318"/>
            <ac:spMk id="10" creationId="{375A43CC-0BF3-4EDB-AFF4-0ACCF84445A8}"/>
          </ac:spMkLst>
        </pc:spChg>
        <pc:spChg chg="add mod">
          <ac:chgData name="Simon Verelst" userId="56c4873c9a9026ae" providerId="LiveId" clId="{3D964DA9-60D0-4D14-973E-3ACC8A3FEDB0}" dt="2022-04-27T12:59:50.817" v="475" actId="1036"/>
          <ac:spMkLst>
            <pc:docMk/>
            <pc:sldMk cId="794864247" sldId="318"/>
            <ac:spMk id="12" creationId="{8A5722C3-B6F0-464F-9FFA-AFB115B7C400}"/>
          </ac:spMkLst>
        </pc:spChg>
        <pc:spChg chg="add mod">
          <ac:chgData name="Simon Verelst" userId="56c4873c9a9026ae" providerId="LiveId" clId="{3D964DA9-60D0-4D14-973E-3ACC8A3FEDB0}" dt="2022-04-27T13:03:04.891" v="494" actId="14100"/>
          <ac:spMkLst>
            <pc:docMk/>
            <pc:sldMk cId="794864247" sldId="318"/>
            <ac:spMk id="17" creationId="{8DCDA863-9C51-4031-A489-9D35FB1C6E72}"/>
          </ac:spMkLst>
        </pc:spChg>
        <pc:spChg chg="add mod">
          <ac:chgData name="Simon Verelst" userId="56c4873c9a9026ae" providerId="LiveId" clId="{3D964DA9-60D0-4D14-973E-3ACC8A3FEDB0}" dt="2022-04-27T13:04:21.181" v="522" actId="1076"/>
          <ac:spMkLst>
            <pc:docMk/>
            <pc:sldMk cId="794864247" sldId="318"/>
            <ac:spMk id="20" creationId="{A569BF78-D46E-4245-85DF-3112E42498EA}"/>
          </ac:spMkLst>
        </pc:spChg>
        <pc:picChg chg="add del mod">
          <ac:chgData name="Simon Verelst" userId="56c4873c9a9026ae" providerId="LiveId" clId="{3D964DA9-60D0-4D14-973E-3ACC8A3FEDB0}" dt="2022-04-27T12:50:47.632" v="437" actId="478"/>
          <ac:picMkLst>
            <pc:docMk/>
            <pc:sldMk cId="794864247" sldId="318"/>
            <ac:picMk id="8" creationId="{521A8230-438B-4F52-90D6-EBBE06605CE0}"/>
          </ac:picMkLst>
        </pc:picChg>
        <pc:picChg chg="add mod modCrop">
          <ac:chgData name="Simon Verelst" userId="56c4873c9a9026ae" providerId="LiveId" clId="{3D964DA9-60D0-4D14-973E-3ACC8A3FEDB0}" dt="2022-04-27T13:00:45.149" v="482" actId="1076"/>
          <ac:picMkLst>
            <pc:docMk/>
            <pc:sldMk cId="794864247" sldId="318"/>
            <ac:picMk id="14" creationId="{87090FCB-7311-4980-A883-9CF0DB84150E}"/>
          </ac:picMkLst>
        </pc:picChg>
        <pc:picChg chg="add mod">
          <ac:chgData name="Simon Verelst" userId="56c4873c9a9026ae" providerId="LiveId" clId="{3D964DA9-60D0-4D14-973E-3ACC8A3FEDB0}" dt="2022-04-27T13:01:51.065" v="489" actId="14100"/>
          <ac:picMkLst>
            <pc:docMk/>
            <pc:sldMk cId="794864247" sldId="318"/>
            <ac:picMk id="16" creationId="{FC0242C9-4042-46EA-A7D0-844E033E7206}"/>
          </ac:picMkLst>
        </pc:picChg>
        <pc:picChg chg="add mod">
          <ac:chgData name="Simon Verelst" userId="56c4873c9a9026ae" providerId="LiveId" clId="{3D964DA9-60D0-4D14-973E-3ACC8A3FEDB0}" dt="2022-04-27T13:04:30.103" v="524" actId="1076"/>
          <ac:picMkLst>
            <pc:docMk/>
            <pc:sldMk cId="794864247" sldId="318"/>
            <ac:picMk id="19" creationId="{330426AC-64A8-4F0A-BE1E-5880D655D2A6}"/>
          </ac:picMkLst>
        </pc:picChg>
      </pc:sldChg>
      <pc:sldChg chg="modNotesTx">
        <pc:chgData name="Simon Verelst" userId="56c4873c9a9026ae" providerId="LiveId" clId="{3D964DA9-60D0-4D14-973E-3ACC8A3FEDB0}" dt="2022-04-27T12:25:43.762" v="383" actId="20577"/>
        <pc:sldMkLst>
          <pc:docMk/>
          <pc:sldMk cId="3887663200" sldId="319"/>
        </pc:sldMkLst>
      </pc:sldChg>
      <pc:sldChg chg="addSp delSp mod">
        <pc:chgData name="Simon Verelst" userId="56c4873c9a9026ae" providerId="LiveId" clId="{3D964DA9-60D0-4D14-973E-3ACC8A3FEDB0}" dt="2022-04-27T13:11:05.061" v="530" actId="21"/>
        <pc:sldMkLst>
          <pc:docMk/>
          <pc:sldMk cId="98940047" sldId="320"/>
        </pc:sldMkLst>
        <pc:spChg chg="del">
          <ac:chgData name="Simon Verelst" userId="56c4873c9a9026ae" providerId="LiveId" clId="{3D964DA9-60D0-4D14-973E-3ACC8A3FEDB0}" dt="2022-04-27T12:38:10.394" v="426" actId="478"/>
          <ac:spMkLst>
            <pc:docMk/>
            <pc:sldMk cId="98940047" sldId="320"/>
            <ac:spMk id="7" creationId="{62A9D2C6-E7B1-40B5-89EE-8649540ED6AB}"/>
          </ac:spMkLst>
        </pc:spChg>
        <pc:spChg chg="del">
          <ac:chgData name="Simon Verelst" userId="56c4873c9a9026ae" providerId="LiveId" clId="{3D964DA9-60D0-4D14-973E-3ACC8A3FEDB0}" dt="2022-04-27T13:11:05.061" v="530" actId="21"/>
          <ac:spMkLst>
            <pc:docMk/>
            <pc:sldMk cId="98940047" sldId="320"/>
            <ac:spMk id="12" creationId="{C3D4E129-CD19-4001-8248-40BB5E5CB95E}"/>
          </ac:spMkLst>
        </pc:spChg>
        <pc:spChg chg="add del">
          <ac:chgData name="Simon Verelst" userId="56c4873c9a9026ae" providerId="LiveId" clId="{3D964DA9-60D0-4D14-973E-3ACC8A3FEDB0}" dt="2022-04-27T13:11:05.061" v="530" actId="21"/>
          <ac:spMkLst>
            <pc:docMk/>
            <pc:sldMk cId="98940047" sldId="320"/>
            <ac:spMk id="13" creationId="{58664BD8-E421-4D81-BD44-6D2171FBC35C}"/>
          </ac:spMkLst>
        </pc:spChg>
      </pc:sldChg>
      <pc:sldChg chg="addSp modSp mod">
        <pc:chgData name="Simon Verelst" userId="56c4873c9a9026ae" providerId="LiveId" clId="{3D964DA9-60D0-4D14-973E-3ACC8A3FEDB0}" dt="2022-04-27T12:32:18.314" v="425" actId="1076"/>
        <pc:sldMkLst>
          <pc:docMk/>
          <pc:sldMk cId="1654762154" sldId="321"/>
        </pc:sldMkLst>
        <pc:spChg chg="mod">
          <ac:chgData name="Simon Verelst" userId="56c4873c9a9026ae" providerId="LiveId" clId="{3D964DA9-60D0-4D14-973E-3ACC8A3FEDB0}" dt="2022-04-27T12:32:04.345" v="422" actId="1036"/>
          <ac:spMkLst>
            <pc:docMk/>
            <pc:sldMk cId="1654762154" sldId="321"/>
            <ac:spMk id="4" creationId="{76B9B08B-43A3-4754-8D8D-06EDBD796D0B}"/>
          </ac:spMkLst>
        </pc:spChg>
        <pc:spChg chg="mod">
          <ac:chgData name="Simon Verelst" userId="56c4873c9a9026ae" providerId="LiveId" clId="{3D964DA9-60D0-4D14-973E-3ACC8A3FEDB0}" dt="2022-04-27T12:32:04.345" v="422" actId="1036"/>
          <ac:spMkLst>
            <pc:docMk/>
            <pc:sldMk cId="1654762154" sldId="321"/>
            <ac:spMk id="7" creationId="{4C6472BE-1FE7-4B28-8160-6DA0F3C11A57}"/>
          </ac:spMkLst>
        </pc:spChg>
        <pc:spChg chg="add mod">
          <ac:chgData name="Simon Verelst" userId="56c4873c9a9026ae" providerId="LiveId" clId="{3D964DA9-60D0-4D14-973E-3ACC8A3FEDB0}" dt="2022-04-27T12:32:04.345" v="422" actId="1036"/>
          <ac:spMkLst>
            <pc:docMk/>
            <pc:sldMk cId="1654762154" sldId="321"/>
            <ac:spMk id="12" creationId="{FE2B2D7B-1BE4-4763-94B2-D88B4B31C8F5}"/>
          </ac:spMkLst>
        </pc:spChg>
        <pc:spChg chg="mod">
          <ac:chgData name="Simon Verelst" userId="56c4873c9a9026ae" providerId="LiveId" clId="{3D964DA9-60D0-4D14-973E-3ACC8A3FEDB0}" dt="2022-04-27T12:32:04.345" v="422" actId="1036"/>
          <ac:spMkLst>
            <pc:docMk/>
            <pc:sldMk cId="1654762154" sldId="321"/>
            <ac:spMk id="13" creationId="{C8213C9E-9B02-4FBE-AAD5-50145B4155C1}"/>
          </ac:spMkLst>
        </pc:spChg>
        <pc:picChg chg="mod">
          <ac:chgData name="Simon Verelst" userId="56c4873c9a9026ae" providerId="LiveId" clId="{3D964DA9-60D0-4D14-973E-3ACC8A3FEDB0}" dt="2022-04-27T12:32:04.345" v="422" actId="1036"/>
          <ac:picMkLst>
            <pc:docMk/>
            <pc:sldMk cId="1654762154" sldId="321"/>
            <ac:picMk id="9" creationId="{589BA423-CE8D-4DF4-B80E-29E7CBABFEF3}"/>
          </ac:picMkLst>
        </pc:picChg>
        <pc:picChg chg="mod">
          <ac:chgData name="Simon Verelst" userId="56c4873c9a9026ae" providerId="LiveId" clId="{3D964DA9-60D0-4D14-973E-3ACC8A3FEDB0}" dt="2022-04-27T12:32:04.345" v="422" actId="1036"/>
          <ac:picMkLst>
            <pc:docMk/>
            <pc:sldMk cId="1654762154" sldId="321"/>
            <ac:picMk id="11" creationId="{3FDD5056-F090-49BA-869D-BB3AE1A9DE73}"/>
          </ac:picMkLst>
        </pc:picChg>
        <pc:picChg chg="add mod">
          <ac:chgData name="Simon Verelst" userId="56c4873c9a9026ae" providerId="LiveId" clId="{3D964DA9-60D0-4D14-973E-3ACC8A3FEDB0}" dt="2022-04-27T12:32:18.314" v="425" actId="1076"/>
          <ac:picMkLst>
            <pc:docMk/>
            <pc:sldMk cId="1654762154" sldId="321"/>
            <ac:picMk id="14" creationId="{E9CBFDC6-858D-4494-9BD6-78B26D9DC09A}"/>
          </ac:picMkLst>
        </pc:picChg>
      </pc:sldChg>
      <pc:sldChg chg="addSp delSp modSp new mod">
        <pc:chgData name="Simon Verelst" userId="56c4873c9a9026ae" providerId="LiveId" clId="{3D964DA9-60D0-4D14-973E-3ACC8A3FEDB0}" dt="2022-04-27T12:02:30.404" v="332" actId="1076"/>
        <pc:sldMkLst>
          <pc:docMk/>
          <pc:sldMk cId="826866370" sldId="322"/>
        </pc:sldMkLst>
        <pc:spChg chg="mod">
          <ac:chgData name="Simon Verelst" userId="56c4873c9a9026ae" providerId="LiveId" clId="{3D964DA9-60D0-4D14-973E-3ACC8A3FEDB0}" dt="2022-04-27T11:51:50.024" v="16" actId="20577"/>
          <ac:spMkLst>
            <pc:docMk/>
            <pc:sldMk cId="826866370" sldId="322"/>
            <ac:spMk id="2" creationId="{2F6B2AEE-205E-4B64-9A8B-1580EC8CA335}"/>
          </ac:spMkLst>
        </pc:spChg>
        <pc:spChg chg="mod">
          <ac:chgData name="Simon Verelst" userId="56c4873c9a9026ae" providerId="LiveId" clId="{3D964DA9-60D0-4D14-973E-3ACC8A3FEDB0}" dt="2022-04-27T12:02:30.404" v="332" actId="1076"/>
          <ac:spMkLst>
            <pc:docMk/>
            <pc:sldMk cId="826866370" sldId="322"/>
            <ac:spMk id="3" creationId="{8549420F-B028-4526-9E35-2D9762EAF4AF}"/>
          </ac:spMkLst>
        </pc:spChg>
        <pc:spChg chg="mod">
          <ac:chgData name="Simon Verelst" userId="56c4873c9a9026ae" providerId="LiveId" clId="{3D964DA9-60D0-4D14-973E-3ACC8A3FEDB0}" dt="2022-04-27T11:53:10.191" v="96" actId="1076"/>
          <ac:spMkLst>
            <pc:docMk/>
            <pc:sldMk cId="826866370" sldId="322"/>
            <ac:spMk id="4" creationId="{D225E311-0A99-49CA-85B9-7051B35390FE}"/>
          </ac:spMkLst>
        </pc:spChg>
        <pc:spChg chg="add del mod">
          <ac:chgData name="Simon Verelst" userId="56c4873c9a9026ae" providerId="LiveId" clId="{3D964DA9-60D0-4D14-973E-3ACC8A3FEDB0}" dt="2022-04-27T11:55:24.456" v="128"/>
          <ac:spMkLst>
            <pc:docMk/>
            <pc:sldMk cId="826866370" sldId="322"/>
            <ac:spMk id="7" creationId="{CC0DB5D8-FE06-4D74-9462-734D391F8FD1}"/>
          </ac:spMkLst>
        </pc:spChg>
        <pc:spChg chg="add mod">
          <ac:chgData name="Simon Verelst" userId="56c4873c9a9026ae" providerId="LiveId" clId="{3D964DA9-60D0-4D14-973E-3ACC8A3FEDB0}" dt="2022-04-27T11:53:39.751" v="99" actId="1582"/>
          <ac:spMkLst>
            <pc:docMk/>
            <pc:sldMk cId="826866370" sldId="322"/>
            <ac:spMk id="9" creationId="{AB6EE68D-C2CA-4977-BF61-8B0523F4B661}"/>
          </ac:spMkLst>
        </pc:spChg>
        <pc:spChg chg="add mod">
          <ac:chgData name="Simon Verelst" userId="56c4873c9a9026ae" providerId="LiveId" clId="{3D964DA9-60D0-4D14-973E-3ACC8A3FEDB0}" dt="2022-04-27T11:57:31.430" v="244" actId="14100"/>
          <ac:spMkLst>
            <pc:docMk/>
            <pc:sldMk cId="826866370" sldId="322"/>
            <ac:spMk id="12" creationId="{4360336D-7498-420E-816A-65EDE130C545}"/>
          </ac:spMkLst>
        </pc:spChg>
        <pc:spChg chg="add mod">
          <ac:chgData name="Simon Verelst" userId="56c4873c9a9026ae" providerId="LiveId" clId="{3D964DA9-60D0-4D14-973E-3ACC8A3FEDB0}" dt="2022-04-27T11:57:27.823" v="243" actId="14100"/>
          <ac:spMkLst>
            <pc:docMk/>
            <pc:sldMk cId="826866370" sldId="322"/>
            <ac:spMk id="13" creationId="{C16BC4FB-865E-43A8-9BE3-F7E3D9D0A992}"/>
          </ac:spMkLst>
        </pc:spChg>
        <pc:spChg chg="add mod">
          <ac:chgData name="Simon Verelst" userId="56c4873c9a9026ae" providerId="LiveId" clId="{3D964DA9-60D0-4D14-973E-3ACC8A3FEDB0}" dt="2022-04-27T12:00:01.541" v="252" actId="20577"/>
          <ac:spMkLst>
            <pc:docMk/>
            <pc:sldMk cId="826866370" sldId="322"/>
            <ac:spMk id="15" creationId="{8A7E5419-4679-4A63-BB5C-B3CB1CCBCBC9}"/>
          </ac:spMkLst>
        </pc:spChg>
        <pc:spChg chg="add mod">
          <ac:chgData name="Simon Verelst" userId="56c4873c9a9026ae" providerId="LiveId" clId="{3D964DA9-60D0-4D14-973E-3ACC8A3FEDB0}" dt="2022-04-27T12:02:26.373" v="331" actId="1076"/>
          <ac:spMkLst>
            <pc:docMk/>
            <pc:sldMk cId="826866370" sldId="322"/>
            <ac:spMk id="17" creationId="{0D911361-52FD-47F6-89BC-9C1A59BF552B}"/>
          </ac:spMkLst>
        </pc:spChg>
        <pc:picChg chg="add mod">
          <ac:chgData name="Simon Verelst" userId="56c4873c9a9026ae" providerId="LiveId" clId="{3D964DA9-60D0-4D14-973E-3ACC8A3FEDB0}" dt="2022-04-27T12:00:47.109" v="260" actId="14100"/>
          <ac:picMkLst>
            <pc:docMk/>
            <pc:sldMk cId="826866370" sldId="322"/>
            <ac:picMk id="8" creationId="{A3D84DDE-3A1E-4ED3-8E8A-E271DA6FD62F}"/>
          </ac:picMkLst>
        </pc:picChg>
        <pc:picChg chg="add mod">
          <ac:chgData name="Simon Verelst" userId="56c4873c9a9026ae" providerId="LiveId" clId="{3D964DA9-60D0-4D14-973E-3ACC8A3FEDB0}" dt="2022-04-27T11:59:34.142" v="248" actId="1076"/>
          <ac:picMkLst>
            <pc:docMk/>
            <pc:sldMk cId="826866370" sldId="322"/>
            <ac:picMk id="11" creationId="{D544083A-6031-4905-9031-11032D410D28}"/>
          </ac:picMkLst>
        </pc:picChg>
      </pc:sldChg>
    </pc:docChg>
  </pc:docChgLst>
  <pc:docChgLst>
    <pc:chgData name="Renan Bottieau" userId="a6bcf63a7177d334" providerId="Windows Live" clId="Web-{E0500D86-07B1-4093-8A94-423BEBC757A4}"/>
    <pc:docChg chg="modSld">
      <pc:chgData name="Renan Bottieau" userId="a6bcf63a7177d334" providerId="Windows Live" clId="Web-{E0500D86-07B1-4093-8A94-423BEBC757A4}" dt="2022-06-13T11:51:25.425" v="48"/>
      <pc:docMkLst>
        <pc:docMk/>
      </pc:docMkLst>
      <pc:sldChg chg="modNotes">
        <pc:chgData name="Renan Bottieau" userId="a6bcf63a7177d334" providerId="Windows Live" clId="Web-{E0500D86-07B1-4093-8A94-423BEBC757A4}" dt="2022-06-13T11:51:25.425" v="48"/>
        <pc:sldMkLst>
          <pc:docMk/>
          <pc:sldMk cId="2711525039" sldId="305"/>
        </pc:sldMkLst>
      </pc:sldChg>
      <pc:sldChg chg="modNotes">
        <pc:chgData name="Renan Bottieau" userId="a6bcf63a7177d334" providerId="Windows Live" clId="Web-{E0500D86-07B1-4093-8A94-423BEBC757A4}" dt="2022-06-13T11:50:53.565" v="14"/>
        <pc:sldMkLst>
          <pc:docMk/>
          <pc:sldMk cId="3887663200" sldId="319"/>
        </pc:sldMkLst>
      </pc:sldChg>
      <pc:sldChg chg="modNotes">
        <pc:chgData name="Renan Bottieau" userId="a6bcf63a7177d334" providerId="Windows Live" clId="Web-{E0500D86-07B1-4093-8A94-423BEBC757A4}" dt="2022-06-13T11:51:12.112" v="18"/>
        <pc:sldMkLst>
          <pc:docMk/>
          <pc:sldMk cId="1654762154" sldId="321"/>
        </pc:sldMkLst>
      </pc:sldChg>
    </pc:docChg>
  </pc:docChgLst>
  <pc:docChgLst>
    <pc:chgData name="Simon Verelst" userId="56c4873c9a9026ae" providerId="Windows Live" clId="Web-{9469CCFA-4FE3-4C71-ABC9-79B42F67F674}"/>
    <pc:docChg chg="modSld">
      <pc:chgData name="Simon Verelst" userId="56c4873c9a9026ae" providerId="Windows Live" clId="Web-{9469CCFA-4FE3-4C71-ABC9-79B42F67F674}" dt="2022-04-20T07:35:58.956" v="6" actId="20577"/>
      <pc:docMkLst>
        <pc:docMk/>
      </pc:docMkLst>
      <pc:sldChg chg="modSp">
        <pc:chgData name="Simon Verelst" userId="56c4873c9a9026ae" providerId="Windows Live" clId="Web-{9469CCFA-4FE3-4C71-ABC9-79B42F67F674}" dt="2022-04-20T07:35:58.956" v="6" actId="20577"/>
        <pc:sldMkLst>
          <pc:docMk/>
          <pc:sldMk cId="1670483848" sldId="316"/>
        </pc:sldMkLst>
        <pc:spChg chg="mod">
          <ac:chgData name="Simon Verelst" userId="56c4873c9a9026ae" providerId="Windows Live" clId="Web-{9469CCFA-4FE3-4C71-ABC9-79B42F67F674}" dt="2022-04-20T07:35:58.956" v="6" actId="20577"/>
          <ac:spMkLst>
            <pc:docMk/>
            <pc:sldMk cId="1670483848" sldId="316"/>
            <ac:spMk id="3" creationId="{C9099433-EF14-4DB5-98B1-2C3F2545A66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112713"/>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112713"/>
          </a:xfrm>
          <a:prstGeom prst="rect">
            <a:avLst/>
          </a:prstGeom>
        </p:spPr>
        <p:txBody>
          <a:bodyPr vert="horz" lIns="91440" tIns="45720" rIns="91440" bIns="45720" rtlCol="0"/>
          <a:lstStyle>
            <a:lvl1pPr algn="r">
              <a:defRPr sz="1200"/>
            </a:lvl1pPr>
          </a:lstStyle>
          <a:p>
            <a:fld id="{45EB3D7D-506B-49FB-8901-FA0F0E689FD2}" type="datetimeFigureOut">
              <a:rPr lang="fr-BE" smtClean="0"/>
              <a:t>13-06-22</a:t>
            </a:fld>
            <a:endParaRPr lang="fr-BE"/>
          </a:p>
        </p:txBody>
      </p:sp>
      <p:sp>
        <p:nvSpPr>
          <p:cNvPr id="4" name="Espace réservé du pied de page 3"/>
          <p:cNvSpPr>
            <a:spLocks noGrp="1"/>
          </p:cNvSpPr>
          <p:nvPr>
            <p:ph type="ftr" sz="quarter" idx="2"/>
          </p:nvPr>
        </p:nvSpPr>
        <p:spPr>
          <a:xfrm>
            <a:off x="0" y="2125663"/>
            <a:ext cx="2971800" cy="112712"/>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2125663"/>
            <a:ext cx="2971800" cy="112712"/>
          </a:xfrm>
          <a:prstGeom prst="rect">
            <a:avLst/>
          </a:prstGeom>
        </p:spPr>
        <p:txBody>
          <a:bodyPr vert="horz" lIns="91440" tIns="45720" rIns="91440" bIns="45720" rtlCol="0" anchor="b"/>
          <a:lstStyle>
            <a:lvl1pPr algn="r">
              <a:defRPr sz="1200"/>
            </a:lvl1pPr>
          </a:lstStyle>
          <a:p>
            <a:fld id="{91513CFE-AA96-4633-9003-3955624D7998}" type="slidenum">
              <a:rPr lang="fr-BE" smtClean="0"/>
              <a:t>‹N°›</a:t>
            </a:fld>
            <a:endParaRPr lang="fr-BE"/>
          </a:p>
        </p:txBody>
      </p:sp>
    </p:spTree>
    <p:extLst>
      <p:ext uri="{BB962C8B-B14F-4D97-AF65-F5344CB8AC3E}">
        <p14:creationId xmlns:p14="http://schemas.microsoft.com/office/powerpoint/2010/main" val="1110930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53056-D5B8-4449-BD03-9B018088E60E}" type="datetimeFigureOut">
              <a:rPr lang="fr-FR" smtClean="0"/>
              <a:t>13/06/2022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E752D-043E-4FA7-B755-8C2074C7ABBD}" type="slidenum">
              <a:rPr lang="fr-FR" smtClean="0"/>
              <a:t>‹N°›</a:t>
            </a:fld>
            <a:endParaRPr lang="fr-FR"/>
          </a:p>
        </p:txBody>
      </p:sp>
    </p:spTree>
    <p:extLst>
      <p:ext uri="{BB962C8B-B14F-4D97-AF65-F5344CB8AC3E}">
        <p14:creationId xmlns:p14="http://schemas.microsoft.com/office/powerpoint/2010/main" val="38217956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2</a:t>
            </a:fld>
            <a:endParaRPr lang="fr-FR"/>
          </a:p>
        </p:txBody>
      </p:sp>
    </p:spTree>
    <p:extLst>
      <p:ext uri="{BB962C8B-B14F-4D97-AF65-F5344CB8AC3E}">
        <p14:creationId xmlns:p14="http://schemas.microsoft.com/office/powerpoint/2010/main" val="142531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ea typeface="Calibri"/>
                <a:cs typeface="Calibri"/>
              </a:rPr>
              <a:t>+ </a:t>
            </a:r>
            <a:r>
              <a:rPr lang="en-US" dirty="0" err="1">
                <a:ea typeface="Calibri"/>
                <a:cs typeface="Calibri"/>
              </a:rPr>
              <a:t>Projet</a:t>
            </a:r>
            <a:r>
              <a:rPr lang="en-US" dirty="0">
                <a:ea typeface="Calibri"/>
                <a:cs typeface="Calibri"/>
              </a:rPr>
              <a:t> Reno+ </a:t>
            </a:r>
            <a:r>
              <a:rPr lang="en-US" dirty="0" err="1">
                <a:ea typeface="Calibri"/>
                <a:cs typeface="Calibri"/>
              </a:rPr>
              <a:t>en</a:t>
            </a:r>
            <a:r>
              <a:rPr lang="en-US" dirty="0">
                <a:ea typeface="Calibri"/>
                <a:cs typeface="Calibri"/>
              </a:rPr>
              <a:t> </a:t>
            </a:r>
            <a:r>
              <a:rPr lang="en-US" dirty="0" err="1">
                <a:ea typeface="Calibri"/>
                <a:cs typeface="Calibri"/>
              </a:rPr>
              <a:t>Wallonie</a:t>
            </a:r>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11</a:t>
            </a:fld>
            <a:endParaRPr lang="fr-FR"/>
          </a:p>
        </p:txBody>
      </p:sp>
    </p:spTree>
    <p:extLst>
      <p:ext uri="{BB962C8B-B14F-4D97-AF65-F5344CB8AC3E}">
        <p14:creationId xmlns:p14="http://schemas.microsoft.com/office/powerpoint/2010/main" val="2058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cs typeface="Calibri"/>
            </a:endParaRPr>
          </a:p>
        </p:txBody>
      </p:sp>
      <p:sp>
        <p:nvSpPr>
          <p:cNvPr id="4" name="Slide Number Placeholder 3"/>
          <p:cNvSpPr>
            <a:spLocks noGrp="1"/>
          </p:cNvSpPr>
          <p:nvPr>
            <p:ph type="sldNum" sz="quarter" idx="5"/>
          </p:nvPr>
        </p:nvSpPr>
        <p:spPr/>
        <p:txBody>
          <a:bodyPr/>
          <a:lstStyle/>
          <a:p>
            <a:fld id="{F37E752D-043E-4FA7-B755-8C2074C7ABBD}" type="slidenum">
              <a:rPr lang="fr-FR" smtClean="0"/>
              <a:t>12</a:t>
            </a:fld>
            <a:endParaRPr lang="fr-FR"/>
          </a:p>
        </p:txBody>
      </p:sp>
    </p:spTree>
    <p:extLst>
      <p:ext uri="{BB962C8B-B14F-4D97-AF65-F5344CB8AC3E}">
        <p14:creationId xmlns:p14="http://schemas.microsoft.com/office/powerpoint/2010/main" val="1089577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13</a:t>
            </a:fld>
            <a:endParaRPr lang="fr-FR"/>
          </a:p>
        </p:txBody>
      </p:sp>
    </p:spTree>
    <p:extLst>
      <p:ext uri="{BB962C8B-B14F-4D97-AF65-F5344CB8AC3E}">
        <p14:creationId xmlns:p14="http://schemas.microsoft.com/office/powerpoint/2010/main" val="2364695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14</a:t>
            </a:fld>
            <a:endParaRPr lang="fr-FR"/>
          </a:p>
        </p:txBody>
      </p:sp>
    </p:spTree>
    <p:extLst>
      <p:ext uri="{BB962C8B-B14F-4D97-AF65-F5344CB8AC3E}">
        <p14:creationId xmlns:p14="http://schemas.microsoft.com/office/powerpoint/2010/main" val="319675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18</a:t>
            </a:fld>
            <a:endParaRPr lang="fr-FR"/>
          </a:p>
        </p:txBody>
      </p:sp>
    </p:spTree>
    <p:extLst>
      <p:ext uri="{BB962C8B-B14F-4D97-AF65-F5344CB8AC3E}">
        <p14:creationId xmlns:p14="http://schemas.microsoft.com/office/powerpoint/2010/main" val="2827619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19</a:t>
            </a:fld>
            <a:endParaRPr lang="fr-FR"/>
          </a:p>
        </p:txBody>
      </p:sp>
    </p:spTree>
    <p:extLst>
      <p:ext uri="{BB962C8B-B14F-4D97-AF65-F5344CB8AC3E}">
        <p14:creationId xmlns:p14="http://schemas.microsoft.com/office/powerpoint/2010/main" val="3334703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20</a:t>
            </a:fld>
            <a:endParaRPr lang="fr-FR"/>
          </a:p>
        </p:txBody>
      </p:sp>
    </p:spTree>
    <p:extLst>
      <p:ext uri="{BB962C8B-B14F-4D97-AF65-F5344CB8AC3E}">
        <p14:creationId xmlns:p14="http://schemas.microsoft.com/office/powerpoint/2010/main" val="3072750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BE" sz="1200" dirty="0" err="1">
                <a:solidFill>
                  <a:schemeClr val="tx1">
                    <a:lumMod val="65000"/>
                    <a:lumOff val="35000"/>
                  </a:schemeClr>
                </a:solidFill>
                <a:sym typeface="Wingdings" panose="05000000000000000000" pitchFamily="2" charset="2"/>
              </a:rPr>
              <a:t>European</a:t>
            </a:r>
            <a:r>
              <a:rPr lang="fr-BE" sz="1200" dirty="0">
                <a:solidFill>
                  <a:schemeClr val="tx1">
                    <a:lumMod val="65000"/>
                    <a:lumOff val="35000"/>
                  </a:schemeClr>
                </a:solidFill>
                <a:sym typeface="Wingdings" panose="05000000000000000000" pitchFamily="2" charset="2"/>
              </a:rPr>
              <a:t> Energy Awards : enjeu  de la gestion de la mise en œuvre effective du PAED</a:t>
            </a:r>
          </a:p>
          <a:p>
            <a:pPr marL="0" indent="0">
              <a:buFont typeface="Arial" panose="020B0604020202020204" pitchFamily="34" charset="0"/>
              <a:buNone/>
            </a:pPr>
            <a:r>
              <a:rPr lang="fr-BE" sz="1200" dirty="0">
                <a:solidFill>
                  <a:schemeClr val="tx1">
                    <a:lumMod val="65000"/>
                    <a:lumOff val="35000"/>
                  </a:schemeClr>
                </a:solidFill>
                <a:sym typeface="Wingdings" panose="05000000000000000000" pitchFamily="2" charset="2"/>
              </a:rPr>
              <a:t>Approche similaire aux normes ISO : enjeux d’amélioration continue, d’évaluation qualitative de l’implémentation des PAED (en plus du quanti réalisé dans les PAED)</a:t>
            </a:r>
          </a:p>
          <a:p>
            <a:pPr marL="0" indent="0">
              <a:buFont typeface="Arial" panose="020B0604020202020204" pitchFamily="34" charset="0"/>
              <a:buNone/>
            </a:pPr>
            <a:endParaRPr lang="fr-BE" sz="1200" dirty="0">
              <a:solidFill>
                <a:schemeClr val="tx1">
                  <a:lumMod val="65000"/>
                  <a:lumOff val="35000"/>
                </a:schemeClr>
              </a:solidFill>
              <a:sym typeface="Wingdings" panose="05000000000000000000" pitchFamily="2" charset="2"/>
            </a:endParaRPr>
          </a:p>
          <a:p>
            <a:pPr marL="457200" indent="-457200">
              <a:buFont typeface="Arial" panose="020B0604020202020204" pitchFamily="34" charset="0"/>
              <a:buChar char="•"/>
            </a:pPr>
            <a:endParaRPr lang="fr-BE" sz="1200" dirty="0">
              <a:solidFill>
                <a:schemeClr val="tx1">
                  <a:lumMod val="65000"/>
                  <a:lumOff val="35000"/>
                </a:schemeClr>
              </a:solidFill>
              <a:sym typeface="Wingdings" panose="05000000000000000000" pitchFamily="2" charset="2"/>
            </a:endParaRPr>
          </a:p>
          <a:p>
            <a:pPr marL="457200" indent="-457200">
              <a:buFont typeface="Arial" panose="020B0604020202020204" pitchFamily="34" charset="0"/>
              <a:buChar char="•"/>
            </a:pPr>
            <a:r>
              <a:rPr lang="fr-BE" sz="1200" dirty="0">
                <a:solidFill>
                  <a:schemeClr val="tx1">
                    <a:lumMod val="65000"/>
                    <a:lumOff val="35000"/>
                  </a:schemeClr>
                </a:solidFill>
                <a:sym typeface="Wingdings" panose="05000000000000000000" pitchFamily="2" charset="2"/>
              </a:rPr>
              <a:t>6 communes pilotes: Bernissart, Ellezelles, Enghien, </a:t>
            </a:r>
            <a:r>
              <a:rPr lang="fr-BE" sz="1200" dirty="0" err="1">
                <a:solidFill>
                  <a:schemeClr val="tx1">
                    <a:lumMod val="65000"/>
                    <a:lumOff val="35000"/>
                  </a:schemeClr>
                </a:solidFill>
                <a:sym typeface="Wingdings" panose="05000000000000000000" pitchFamily="2" charset="2"/>
              </a:rPr>
              <a:t>Daverdisse</a:t>
            </a:r>
            <a:r>
              <a:rPr lang="fr-BE" sz="1200" dirty="0">
                <a:solidFill>
                  <a:schemeClr val="tx1">
                    <a:lumMod val="65000"/>
                    <a:lumOff val="35000"/>
                  </a:schemeClr>
                </a:solidFill>
                <a:sym typeface="Wingdings" panose="05000000000000000000" pitchFamily="2" charset="2"/>
              </a:rPr>
              <a:t>, Martelange et </a:t>
            </a:r>
            <a:r>
              <a:rPr lang="fr-BE" sz="1200" dirty="0" err="1">
                <a:solidFill>
                  <a:schemeClr val="tx1">
                    <a:lumMod val="65000"/>
                    <a:lumOff val="35000"/>
                  </a:schemeClr>
                </a:solidFill>
                <a:sym typeface="Wingdings" panose="05000000000000000000" pitchFamily="2" charset="2"/>
              </a:rPr>
              <a:t>Tenneville</a:t>
            </a:r>
            <a:r>
              <a:rPr lang="fr-BE" sz="1200" dirty="0">
                <a:solidFill>
                  <a:schemeClr val="tx1">
                    <a:lumMod val="65000"/>
                    <a:lumOff val="35000"/>
                  </a:schemeClr>
                </a:solidFill>
                <a:sym typeface="Wingdings" panose="05000000000000000000" pitchFamily="2" charset="2"/>
              </a:rPr>
              <a:t> accompagnées grâce au projet européen IMPLEMENT</a:t>
            </a:r>
          </a:p>
          <a:p>
            <a:pPr marL="457200" indent="-457200">
              <a:buFont typeface="Arial" panose="020B0604020202020204" pitchFamily="34" charset="0"/>
              <a:buChar char="•"/>
            </a:pPr>
            <a:endParaRPr lang="fr-BE" sz="1200" dirty="0">
              <a:solidFill>
                <a:schemeClr val="tx1">
                  <a:lumMod val="65000"/>
                  <a:lumOff val="35000"/>
                </a:schemeClr>
              </a:solidFill>
              <a:sym typeface="Wingdings" panose="05000000000000000000" pitchFamily="2" charset="2"/>
            </a:endParaRPr>
          </a:p>
          <a:p>
            <a:pPr marL="457200" indent="-457200">
              <a:buFont typeface="Arial" panose="020B0604020202020204" pitchFamily="34" charset="0"/>
              <a:buChar char="•"/>
            </a:pPr>
            <a:r>
              <a:rPr lang="fr-BE" sz="1200" dirty="0">
                <a:solidFill>
                  <a:schemeClr val="tx1">
                    <a:lumMod val="65000"/>
                    <a:lumOff val="35000"/>
                  </a:schemeClr>
                </a:solidFill>
                <a:sym typeface="Wingdings" panose="05000000000000000000" pitchFamily="2" charset="2"/>
              </a:rPr>
              <a:t>Premières certifications en 2022 pour 2 communes</a:t>
            </a:r>
          </a:p>
          <a:p>
            <a:pPr marL="457200" indent="-457200">
              <a:buFont typeface="Arial" panose="020B0604020202020204" pitchFamily="34" charset="0"/>
              <a:buChar char="•"/>
            </a:pPr>
            <a:endParaRPr lang="fr-BE" sz="1200" dirty="0">
              <a:solidFill>
                <a:schemeClr val="tx1">
                  <a:lumMod val="65000"/>
                  <a:lumOff val="35000"/>
                </a:schemeClr>
              </a:solidFill>
              <a:sym typeface="Wingdings" panose="05000000000000000000" pitchFamily="2" charset="2"/>
            </a:endParaRPr>
          </a:p>
          <a:p>
            <a:pPr marL="457200" indent="-457200">
              <a:buFont typeface="Arial" panose="020B0604020202020204" pitchFamily="34" charset="0"/>
              <a:buChar char="•"/>
            </a:pPr>
            <a:r>
              <a:rPr lang="en-US" sz="1200" dirty="0">
                <a:solidFill>
                  <a:schemeClr val="tx1">
                    <a:lumMod val="65000"/>
                    <a:lumOff val="35000"/>
                  </a:schemeClr>
                </a:solidFill>
                <a:sym typeface="Wingdings" panose="05000000000000000000" pitchFamily="2" charset="2"/>
              </a:rPr>
              <a:t>Discussions </a:t>
            </a:r>
            <a:r>
              <a:rPr lang="en-US" sz="1200" dirty="0" err="1">
                <a:solidFill>
                  <a:schemeClr val="tx1">
                    <a:lumMod val="65000"/>
                    <a:lumOff val="35000"/>
                  </a:schemeClr>
                </a:solidFill>
                <a:sym typeface="Wingdings" panose="05000000000000000000" pitchFamily="2" charset="2"/>
              </a:rPr>
              <a:t>en</a:t>
            </a:r>
            <a:r>
              <a:rPr lang="en-US" sz="1200" dirty="0">
                <a:solidFill>
                  <a:schemeClr val="tx1">
                    <a:lumMod val="65000"/>
                    <a:lumOff val="35000"/>
                  </a:schemeClr>
                </a:solidFill>
                <a:sym typeface="Wingdings" panose="05000000000000000000" pitchFamily="2" charset="2"/>
              </a:rPr>
              <a:t> </a:t>
            </a:r>
            <a:r>
              <a:rPr lang="en-US" sz="1200" dirty="0" err="1">
                <a:solidFill>
                  <a:schemeClr val="tx1">
                    <a:lumMod val="65000"/>
                    <a:lumOff val="35000"/>
                  </a:schemeClr>
                </a:solidFill>
                <a:sym typeface="Wingdings" panose="05000000000000000000" pitchFamily="2" charset="2"/>
              </a:rPr>
              <a:t>cours</a:t>
            </a:r>
            <a:r>
              <a:rPr lang="en-US" sz="1200" dirty="0">
                <a:solidFill>
                  <a:schemeClr val="tx1">
                    <a:lumMod val="65000"/>
                    <a:lumOff val="35000"/>
                  </a:schemeClr>
                </a:solidFill>
                <a:sym typeface="Wingdings" panose="05000000000000000000" pitchFamily="2" charset="2"/>
              </a:rPr>
              <a:t> pour </a:t>
            </a:r>
            <a:r>
              <a:rPr lang="en-US" sz="1200" dirty="0" err="1">
                <a:solidFill>
                  <a:schemeClr val="tx1">
                    <a:lumMod val="65000"/>
                    <a:lumOff val="35000"/>
                  </a:schemeClr>
                </a:solidFill>
                <a:sym typeface="Wingdings" panose="05000000000000000000" pitchFamily="2" charset="2"/>
              </a:rPr>
              <a:t>intégrer</a:t>
            </a:r>
            <a:r>
              <a:rPr lang="en-US" sz="1200" dirty="0">
                <a:solidFill>
                  <a:schemeClr val="tx1">
                    <a:lumMod val="65000"/>
                    <a:lumOff val="35000"/>
                  </a:schemeClr>
                </a:solidFill>
                <a:sym typeface="Wingdings" panose="05000000000000000000" pitchFamily="2" charset="2"/>
              </a:rPr>
              <a:t> la certification European Energy Award dans la politique </a:t>
            </a:r>
            <a:r>
              <a:rPr lang="en-US" sz="1200" dirty="0" err="1">
                <a:solidFill>
                  <a:schemeClr val="tx1">
                    <a:lumMod val="65000"/>
                    <a:lumOff val="35000"/>
                  </a:schemeClr>
                </a:solidFill>
                <a:sym typeface="Wingdings" panose="05000000000000000000" pitchFamily="2" charset="2"/>
              </a:rPr>
              <a:t>wallonne</a:t>
            </a:r>
            <a:r>
              <a:rPr lang="en-US" sz="1200" dirty="0">
                <a:solidFill>
                  <a:schemeClr val="tx1">
                    <a:lumMod val="65000"/>
                    <a:lumOff val="35000"/>
                  </a:schemeClr>
                </a:solidFill>
                <a:sym typeface="Wingdings" panose="05000000000000000000" pitchFamily="2" charset="2"/>
              </a:rPr>
              <a:t> de </a:t>
            </a:r>
            <a:r>
              <a:rPr lang="en-US" sz="1200" dirty="0" err="1">
                <a:solidFill>
                  <a:schemeClr val="tx1">
                    <a:lumMod val="65000"/>
                    <a:lumOff val="35000"/>
                  </a:schemeClr>
                </a:solidFill>
                <a:sym typeface="Wingdings" panose="05000000000000000000" pitchFamily="2" charset="2"/>
              </a:rPr>
              <a:t>soutien</a:t>
            </a:r>
            <a:r>
              <a:rPr lang="en-US" sz="1200" dirty="0">
                <a:solidFill>
                  <a:schemeClr val="tx1">
                    <a:lumMod val="65000"/>
                    <a:lumOff val="35000"/>
                  </a:schemeClr>
                </a:solidFill>
                <a:sym typeface="Wingdings" panose="05000000000000000000" pitchFamily="2" charset="2"/>
              </a:rPr>
              <a:t> aux communes</a:t>
            </a:r>
            <a:endParaRPr lang="en-US" sz="1200" dirty="0">
              <a:solidFill>
                <a:schemeClr val="tx1">
                  <a:lumMod val="65000"/>
                  <a:lumOff val="35000"/>
                </a:schemeClr>
              </a:solidFill>
            </a:endParaRPr>
          </a:p>
          <a:p>
            <a:pPr marL="457200" indent="-457200">
              <a:buFont typeface="Arial" panose="020B0604020202020204" pitchFamily="34" charset="0"/>
              <a:buChar char="•"/>
            </a:pPr>
            <a:endParaRPr lang="fr-BE" sz="1200" dirty="0">
              <a:solidFill>
                <a:schemeClr val="tx1">
                  <a:lumMod val="65000"/>
                  <a:lumOff val="35000"/>
                </a:schemeClr>
              </a:solidFill>
              <a:sym typeface="Wingdings" panose="05000000000000000000" pitchFamily="2" charset="2"/>
            </a:endParaRPr>
          </a:p>
          <a:p>
            <a:pPr marL="457200" indent="-457200">
              <a:buFont typeface="Arial" panose="020B0604020202020204" pitchFamily="34" charset="0"/>
              <a:buChar char="•"/>
            </a:pPr>
            <a:r>
              <a:rPr lang="en-US" sz="1200" dirty="0" err="1">
                <a:solidFill>
                  <a:schemeClr val="tx1">
                    <a:lumMod val="65000"/>
                    <a:lumOff val="35000"/>
                  </a:schemeClr>
                </a:solidFill>
              </a:rPr>
              <a:t>Processus</a:t>
            </a:r>
            <a:r>
              <a:rPr lang="en-US" sz="1200" dirty="0">
                <a:solidFill>
                  <a:schemeClr val="tx1">
                    <a:lumMod val="65000"/>
                    <a:lumOff val="35000"/>
                  </a:schemeClr>
                </a:solidFill>
              </a:rPr>
              <a:t> de certification des PAEDC </a:t>
            </a:r>
            <a:r>
              <a:rPr lang="en-US" sz="1200" dirty="0" err="1">
                <a:solidFill>
                  <a:schemeClr val="tx1">
                    <a:lumMod val="65000"/>
                    <a:lumOff val="35000"/>
                  </a:schemeClr>
                </a:solidFill>
              </a:rPr>
              <a:t>pourrait</a:t>
            </a:r>
            <a:r>
              <a:rPr lang="en-US" sz="1200" dirty="0">
                <a:solidFill>
                  <a:schemeClr val="tx1">
                    <a:lumMod val="65000"/>
                    <a:lumOff val="35000"/>
                  </a:schemeClr>
                </a:solidFill>
              </a:rPr>
              <a:t> </a:t>
            </a:r>
            <a:r>
              <a:rPr lang="en-US" sz="1200" dirty="0" err="1">
                <a:solidFill>
                  <a:schemeClr val="tx1">
                    <a:lumMod val="65000"/>
                    <a:lumOff val="35000"/>
                  </a:schemeClr>
                </a:solidFill>
              </a:rPr>
              <a:t>permettre</a:t>
            </a:r>
            <a:r>
              <a:rPr lang="en-US" sz="1200" dirty="0">
                <a:solidFill>
                  <a:schemeClr val="tx1">
                    <a:lumMod val="65000"/>
                    <a:lumOff val="35000"/>
                  </a:schemeClr>
                </a:solidFill>
              </a:rPr>
              <a:t> </a:t>
            </a:r>
            <a:r>
              <a:rPr lang="en-US" sz="1200" dirty="0" err="1">
                <a:solidFill>
                  <a:schemeClr val="tx1">
                    <a:lumMod val="65000"/>
                    <a:lumOff val="35000"/>
                  </a:schemeClr>
                </a:solidFill>
              </a:rPr>
              <a:t>d’envisager</a:t>
            </a:r>
            <a:r>
              <a:rPr lang="en-US" sz="1200" dirty="0">
                <a:solidFill>
                  <a:schemeClr val="tx1">
                    <a:lumMod val="65000"/>
                    <a:lumOff val="35000"/>
                  </a:schemeClr>
                </a:solidFill>
              </a:rPr>
              <a:t> </a:t>
            </a:r>
            <a:r>
              <a:rPr lang="en-US" sz="1200" dirty="0" err="1">
                <a:solidFill>
                  <a:schemeClr val="tx1">
                    <a:lumMod val="65000"/>
                    <a:lumOff val="35000"/>
                  </a:schemeClr>
                </a:solidFill>
              </a:rPr>
              <a:t>notamment</a:t>
            </a:r>
            <a:r>
              <a:rPr lang="en-US" sz="1200" dirty="0">
                <a:solidFill>
                  <a:schemeClr val="tx1">
                    <a:lumMod val="65000"/>
                    <a:lumOff val="35000"/>
                  </a:schemeClr>
                </a:solidFill>
              </a:rPr>
              <a:t> le </a:t>
            </a:r>
            <a:r>
              <a:rPr lang="en-US" sz="1200" dirty="0" err="1">
                <a:solidFill>
                  <a:schemeClr val="tx1">
                    <a:lumMod val="65000"/>
                    <a:lumOff val="35000"/>
                  </a:schemeClr>
                </a:solidFill>
              </a:rPr>
              <a:t>conditionnement</a:t>
            </a:r>
            <a:r>
              <a:rPr lang="en-US" sz="1200" dirty="0">
                <a:solidFill>
                  <a:schemeClr val="tx1">
                    <a:lumMod val="65000"/>
                    <a:lumOff val="35000"/>
                  </a:schemeClr>
                </a:solidFill>
              </a:rPr>
              <a:t> de </a:t>
            </a:r>
            <a:r>
              <a:rPr lang="en-US" sz="1200" dirty="0" err="1">
                <a:solidFill>
                  <a:schemeClr val="tx1">
                    <a:lumMod val="65000"/>
                    <a:lumOff val="35000"/>
                  </a:schemeClr>
                </a:solidFill>
              </a:rPr>
              <a:t>l’accès</a:t>
            </a:r>
            <a:r>
              <a:rPr lang="en-US" sz="1200" dirty="0">
                <a:solidFill>
                  <a:schemeClr val="tx1">
                    <a:lumMod val="65000"/>
                    <a:lumOff val="35000"/>
                  </a:schemeClr>
                </a:solidFill>
              </a:rPr>
              <a:t> à </a:t>
            </a:r>
            <a:r>
              <a:rPr lang="en-US" sz="1200" dirty="0" err="1">
                <a:solidFill>
                  <a:schemeClr val="tx1">
                    <a:lumMod val="65000"/>
                    <a:lumOff val="35000"/>
                  </a:schemeClr>
                </a:solidFill>
              </a:rPr>
              <a:t>certains</a:t>
            </a:r>
            <a:r>
              <a:rPr lang="en-US" sz="1200" dirty="0">
                <a:solidFill>
                  <a:schemeClr val="tx1">
                    <a:lumMod val="65000"/>
                    <a:lumOff val="35000"/>
                  </a:schemeClr>
                </a:solidFill>
              </a:rPr>
              <a:t> </a:t>
            </a:r>
            <a:r>
              <a:rPr lang="en-US" sz="1200" dirty="0" err="1">
                <a:solidFill>
                  <a:schemeClr val="tx1">
                    <a:lumMod val="65000"/>
                    <a:lumOff val="35000"/>
                  </a:schemeClr>
                </a:solidFill>
              </a:rPr>
              <a:t>mécanismes</a:t>
            </a:r>
            <a:r>
              <a:rPr lang="en-US" sz="1200" dirty="0">
                <a:solidFill>
                  <a:schemeClr val="tx1">
                    <a:lumMod val="65000"/>
                    <a:lumOff val="35000"/>
                  </a:schemeClr>
                </a:solidFill>
              </a:rPr>
              <a:t> de </a:t>
            </a:r>
            <a:r>
              <a:rPr lang="en-US" sz="1200" dirty="0" err="1">
                <a:solidFill>
                  <a:schemeClr val="tx1">
                    <a:lumMod val="65000"/>
                    <a:lumOff val="35000"/>
                  </a:schemeClr>
                </a:solidFill>
              </a:rPr>
              <a:t>soutien</a:t>
            </a:r>
            <a:endParaRPr lang="en-US" sz="1200" dirty="0">
              <a:solidFill>
                <a:schemeClr val="tx1">
                  <a:lumMod val="65000"/>
                  <a:lumOff val="35000"/>
                </a:schemeClr>
              </a:solidFill>
            </a:endParaRPr>
          </a:p>
          <a:p>
            <a:endParaRPr lang="fr-BE" sz="1100" dirty="0">
              <a:solidFill>
                <a:schemeClr val="tx1">
                  <a:lumMod val="65000"/>
                  <a:lumOff val="35000"/>
                </a:schemeClr>
              </a:solidFill>
              <a:sym typeface="Wingdings" panose="05000000000000000000" pitchFamily="2" charset="2"/>
            </a:endParaRPr>
          </a:p>
          <a:p>
            <a:endParaRPr lang="fr-BE" sz="1100" dirty="0">
              <a:solidFill>
                <a:schemeClr val="tx1">
                  <a:lumMod val="65000"/>
                  <a:lumOff val="35000"/>
                </a:schemeClr>
              </a:solidFill>
              <a:sym typeface="Wingdings" panose="05000000000000000000" pitchFamily="2" charset="2"/>
            </a:endParaRPr>
          </a:p>
          <a:p>
            <a:pPr marL="457200" indent="-457200">
              <a:buAutoNum type="arabicPeriod"/>
            </a:pPr>
            <a:endParaRPr lang="fr-BE" sz="1100" dirty="0">
              <a:solidFill>
                <a:schemeClr val="tx1">
                  <a:lumMod val="65000"/>
                  <a:lumOff val="35000"/>
                </a:schemeClr>
              </a:solidFill>
              <a:sym typeface="Wingdings" panose="05000000000000000000" pitchFamily="2" charset="2"/>
            </a:endParaRPr>
          </a:p>
          <a:p>
            <a:endParaRPr lang="fr-BE" dirty="0"/>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21</a:t>
            </a:fld>
            <a:endParaRPr lang="fr-FR"/>
          </a:p>
        </p:txBody>
      </p:sp>
    </p:spTree>
    <p:extLst>
      <p:ext uri="{BB962C8B-B14F-4D97-AF65-F5344CB8AC3E}">
        <p14:creationId xmlns:p14="http://schemas.microsoft.com/office/powerpoint/2010/main" val="159191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3</a:t>
            </a:fld>
            <a:endParaRPr lang="fr-FR"/>
          </a:p>
        </p:txBody>
      </p:sp>
    </p:spTree>
    <p:extLst>
      <p:ext uri="{BB962C8B-B14F-4D97-AF65-F5344CB8AC3E}">
        <p14:creationId xmlns:p14="http://schemas.microsoft.com/office/powerpoint/2010/main" val="383024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4</a:t>
            </a:fld>
            <a:endParaRPr lang="fr-FR"/>
          </a:p>
        </p:txBody>
      </p:sp>
    </p:spTree>
    <p:extLst>
      <p:ext uri="{BB962C8B-B14F-4D97-AF65-F5344CB8AC3E}">
        <p14:creationId xmlns:p14="http://schemas.microsoft.com/office/powerpoint/2010/main" val="338505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5</a:t>
            </a:fld>
            <a:endParaRPr lang="fr-FR"/>
          </a:p>
        </p:txBody>
      </p:sp>
    </p:spTree>
    <p:extLst>
      <p:ext uri="{BB962C8B-B14F-4D97-AF65-F5344CB8AC3E}">
        <p14:creationId xmlns:p14="http://schemas.microsoft.com/office/powerpoint/2010/main" val="219536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6</a:t>
            </a:fld>
            <a:endParaRPr lang="fr-FR"/>
          </a:p>
        </p:txBody>
      </p:sp>
    </p:spTree>
    <p:extLst>
      <p:ext uri="{BB962C8B-B14F-4D97-AF65-F5344CB8AC3E}">
        <p14:creationId xmlns:p14="http://schemas.microsoft.com/office/powerpoint/2010/main" val="281581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7</a:t>
            </a:fld>
            <a:endParaRPr lang="fr-FR"/>
          </a:p>
        </p:txBody>
      </p:sp>
    </p:spTree>
    <p:extLst>
      <p:ext uri="{BB962C8B-B14F-4D97-AF65-F5344CB8AC3E}">
        <p14:creationId xmlns:p14="http://schemas.microsoft.com/office/powerpoint/2010/main" val="108631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8</a:t>
            </a:fld>
            <a:endParaRPr lang="fr-FR"/>
          </a:p>
        </p:txBody>
      </p:sp>
    </p:spTree>
    <p:extLst>
      <p:ext uri="{BB962C8B-B14F-4D97-AF65-F5344CB8AC3E}">
        <p14:creationId xmlns:p14="http://schemas.microsoft.com/office/powerpoint/2010/main" val="78472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37E752D-043E-4FA7-B755-8C2074C7ABBD}" type="slidenum">
              <a:rPr lang="fr-FR" smtClean="0"/>
              <a:t>9</a:t>
            </a:fld>
            <a:endParaRPr lang="fr-FR"/>
          </a:p>
        </p:txBody>
      </p:sp>
    </p:spTree>
    <p:extLst>
      <p:ext uri="{BB962C8B-B14F-4D97-AF65-F5344CB8AC3E}">
        <p14:creationId xmlns:p14="http://schemas.microsoft.com/office/powerpoint/2010/main" val="77810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ea typeface="Calibri"/>
                <a:cs typeface="Calibri"/>
              </a:rPr>
              <a:t>CPAP = </a:t>
            </a:r>
            <a:r>
              <a:rPr lang="en-US" dirty="0" err="1">
                <a:ea typeface="Calibri"/>
                <a:cs typeface="Calibri"/>
              </a:rPr>
              <a:t>Programme</a:t>
            </a:r>
            <a:r>
              <a:rPr lang="en-US" dirty="0">
                <a:ea typeface="Calibri"/>
                <a:cs typeface="Calibri"/>
              </a:rPr>
              <a:t> </a:t>
            </a:r>
            <a:r>
              <a:rPr lang="en-US" dirty="0" err="1">
                <a:ea typeface="Calibri"/>
                <a:cs typeface="Calibri"/>
              </a:rPr>
              <a:t>d’action</a:t>
            </a:r>
            <a:r>
              <a:rPr lang="en-US" dirty="0">
                <a:ea typeface="Calibri"/>
                <a:cs typeface="Calibri"/>
              </a:rPr>
              <a:t> </a:t>
            </a:r>
            <a:r>
              <a:rPr lang="en-US" dirty="0" err="1">
                <a:ea typeface="Calibri"/>
                <a:cs typeface="Calibri"/>
              </a:rPr>
              <a:t>prioritaire</a:t>
            </a:r>
            <a:endParaRPr lang="en-US" dirty="0">
              <a:ea typeface="Calibri"/>
              <a:cs typeface="Calibri"/>
            </a:endParaRPr>
          </a:p>
          <a:p>
            <a:endParaRPr lang="en-US" dirty="0">
              <a:ea typeface="Calibri"/>
              <a:cs typeface="Calibri"/>
            </a:endParaRPr>
          </a:p>
          <a:p>
            <a:r>
              <a:rPr lang="fr-FR" dirty="0"/>
              <a:t>Tant la CEC que la CER doivent poursuivre l'objectif principal "de fournir des avantages environnementaux, économiques ou sociaux à ses actionnaires ou à ses membres ou en faveur des territoires locaux où elle exerce ses activités, plutôt que de rechercher le profit". </a:t>
            </a:r>
          </a:p>
          <a:p>
            <a:r>
              <a:rPr lang="fr-FR" dirty="0"/>
              <a:t>Ainsi, leur développement devrait apporter différents bénéfices :</a:t>
            </a:r>
          </a:p>
          <a:p>
            <a:pPr>
              <a:buFont typeface="Arial" panose="020B0604020202020204" pitchFamily="34" charset="0"/>
              <a:buChar char="•"/>
            </a:pPr>
            <a:r>
              <a:rPr lang="fr-FR" dirty="0"/>
              <a:t>au niveau environnemental : une meilleure intégration de la production d'électricité renouvelable via l'augmentation de l'autoconsommation et le partage d'énergie à une échelle locale, notamment par un changement d'habitudes de consommation, devrait limiter la mobilisation du réseau et permettre une plus grande pénétration des productions décentralisées ; </a:t>
            </a:r>
          </a:p>
          <a:p>
            <a:pPr>
              <a:buFont typeface="Arial" panose="020B0604020202020204" pitchFamily="34" charset="0"/>
              <a:buChar char="•"/>
            </a:pPr>
            <a:r>
              <a:rPr lang="fr-FR" dirty="0"/>
              <a:t>au niveau économique : l'impact devrait être favorable que ce soit sur la facture des participants ou en termes de retombées positives sur l'économie et les emplois locaux; </a:t>
            </a:r>
          </a:p>
          <a:p>
            <a:pPr>
              <a:buFont typeface="Arial" panose="020B0604020202020204" pitchFamily="34" charset="0"/>
              <a:buChar char="•"/>
            </a:pPr>
            <a:r>
              <a:rPr lang="fr-FR" dirty="0"/>
              <a:t>au niveau social : ces nouvelles possibilités de partage sont ouvertes à tous les citoyens, y compris les locataires et les ménages précarisés qui n'ont pas la possibilité d'investir seuls dans des moyens de production décentralisés. L'inclusion sociale devrait être renforcée et la précarité énergétique diminuée. </a:t>
            </a:r>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10</a:t>
            </a:fld>
            <a:endParaRPr lang="fr-FR"/>
          </a:p>
        </p:txBody>
      </p:sp>
    </p:spTree>
    <p:extLst>
      <p:ext uri="{BB962C8B-B14F-4D97-AF65-F5344CB8AC3E}">
        <p14:creationId xmlns:p14="http://schemas.microsoft.com/office/powerpoint/2010/main" val="3029975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garde">
    <p:bg>
      <p:bgPr>
        <a:solidFill>
          <a:srgbClr val="2E75B6"/>
        </a:solidFill>
        <a:effectLst/>
      </p:bgPr>
    </p:bg>
    <p:spTree>
      <p:nvGrpSpPr>
        <p:cNvPr id="1" name=""/>
        <p:cNvGrpSpPr/>
        <p:nvPr/>
      </p:nvGrpSpPr>
      <p:grpSpPr>
        <a:xfrm>
          <a:off x="0" y="0"/>
          <a:ext cx="0" cy="0"/>
          <a:chOff x="0" y="0"/>
          <a:chExt cx="0" cy="0"/>
        </a:xfrm>
      </p:grpSpPr>
      <p:sp>
        <p:nvSpPr>
          <p:cNvPr id="20" name="Rectangle 19"/>
          <p:cNvSpPr/>
          <p:nvPr userDrawn="1"/>
        </p:nvSpPr>
        <p:spPr>
          <a:xfrm>
            <a:off x="0" y="0"/>
            <a:ext cx="12192000" cy="6858000"/>
          </a:xfrm>
          <a:prstGeom prst="rect">
            <a:avLst/>
          </a:prstGeom>
          <a:solidFill>
            <a:srgbClr val="2E75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
        <p:nvSpPr>
          <p:cNvPr id="2" name="Titre 1"/>
          <p:cNvSpPr>
            <a:spLocks noGrp="1"/>
          </p:cNvSpPr>
          <p:nvPr>
            <p:ph type="ctrTitle"/>
          </p:nvPr>
        </p:nvSpPr>
        <p:spPr>
          <a:xfrm>
            <a:off x="1524000" y="2495912"/>
            <a:ext cx="9144000" cy="1387501"/>
          </a:xfrm>
          <a:prstGeom prst="rect">
            <a:avLst/>
          </a:prstGeom>
        </p:spPr>
        <p:txBody>
          <a:bodyPr anchor="b">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3" name="Sous-titre 2"/>
          <p:cNvSpPr>
            <a:spLocks noGrp="1"/>
          </p:cNvSpPr>
          <p:nvPr>
            <p:ph type="subTitle" idx="1"/>
          </p:nvPr>
        </p:nvSpPr>
        <p:spPr>
          <a:xfrm>
            <a:off x="1524000" y="4004026"/>
            <a:ext cx="9144000" cy="817687"/>
          </a:xfrm>
          <a:prstGeom prst="rect">
            <a:avLst/>
          </a:prstGeom>
        </p:spPr>
        <p:txBody>
          <a:bodyPr/>
          <a:lstStyle>
            <a:lvl1pPr marL="0" indent="0" algn="ctr">
              <a:buNone/>
              <a:defRPr lang="fr-BE" dirty="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BE"/>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55817" y="646331"/>
            <a:ext cx="2880366" cy="1438659"/>
          </a:xfrm>
          <a:prstGeom prst="rect">
            <a:avLst/>
          </a:prstGeom>
        </p:spPr>
      </p:pic>
      <p:sp>
        <p:nvSpPr>
          <p:cNvPr id="15" name="Rectangle 14"/>
          <p:cNvSpPr/>
          <p:nvPr userDrawn="1"/>
        </p:nvSpPr>
        <p:spPr>
          <a:xfrm>
            <a:off x="0" y="5712977"/>
            <a:ext cx="12192000" cy="1145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1757" y="6203895"/>
            <a:ext cx="750753" cy="392836"/>
          </a:xfrm>
          <a:prstGeom prst="rect">
            <a:avLst/>
          </a:prstGeom>
        </p:spPr>
      </p:pic>
      <p:pic>
        <p:nvPicPr>
          <p:cNvPr id="17" name="Image 1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16317" y="6153886"/>
            <a:ext cx="612397" cy="450878"/>
          </a:xfrm>
          <a:prstGeom prst="rect">
            <a:avLst/>
          </a:prstGeom>
        </p:spPr>
      </p:pic>
    </p:spTree>
    <p:extLst>
      <p:ext uri="{BB962C8B-B14F-4D97-AF65-F5344CB8AC3E}">
        <p14:creationId xmlns:p14="http://schemas.microsoft.com/office/powerpoint/2010/main" val="133914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bg>
      <p:bgPr>
        <a:gradFill>
          <a:gsLst>
            <a:gs pos="0">
              <a:srgbClr val="2E75B6">
                <a:shade val="30000"/>
                <a:satMod val="115000"/>
              </a:srgbClr>
            </a:gs>
            <a:gs pos="50000">
              <a:srgbClr val="2E75B6">
                <a:shade val="67500"/>
                <a:satMod val="115000"/>
              </a:srgbClr>
            </a:gs>
            <a:gs pos="100000">
              <a:srgbClr val="2E75B6"/>
            </a:gs>
          </a:gsLst>
          <a:lin ang="18900000" scaled="1"/>
        </a:gra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865" t="11238" b="9950"/>
          <a:stretch/>
        </p:blipFill>
        <p:spPr>
          <a:xfrm>
            <a:off x="-88900" y="-102389"/>
            <a:ext cx="12280900" cy="6960389"/>
          </a:xfrm>
          <a:prstGeom prst="rect">
            <a:avLst/>
          </a:prstGeom>
        </p:spPr>
      </p:pic>
      <p:sp>
        <p:nvSpPr>
          <p:cNvPr id="4" name="Rectangle 3"/>
          <p:cNvSpPr/>
          <p:nvPr userDrawn="1"/>
        </p:nvSpPr>
        <p:spPr>
          <a:xfrm>
            <a:off x="-88900" y="-102389"/>
            <a:ext cx="12280900" cy="6960389"/>
          </a:xfrm>
          <a:prstGeom prst="rect">
            <a:avLst/>
          </a:prstGeom>
          <a:gradFill>
            <a:gsLst>
              <a:gs pos="95000">
                <a:srgbClr val="2E75B6">
                  <a:shade val="30000"/>
                  <a:satMod val="115000"/>
                  <a:alpha val="48000"/>
                </a:srgbClr>
              </a:gs>
              <a:gs pos="1000">
                <a:srgbClr val="2E75B6"/>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1523999" y="2327093"/>
            <a:ext cx="9144000" cy="1464659"/>
          </a:xfrm>
          <a:prstGeom prst="rect">
            <a:avLst/>
          </a:prstGeom>
        </p:spPr>
        <p:txBody>
          <a:bodyPr anchor="t">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3171" y="5364367"/>
            <a:ext cx="1885657" cy="941831"/>
          </a:xfrm>
          <a:prstGeom prst="rect">
            <a:avLst/>
          </a:prstGeom>
        </p:spPr>
      </p:pic>
    </p:spTree>
    <p:extLst>
      <p:ext uri="{BB962C8B-B14F-4D97-AF65-F5344CB8AC3E}">
        <p14:creationId xmlns:p14="http://schemas.microsoft.com/office/powerpoint/2010/main" val="30803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hasCustomPrompt="1"/>
          </p:nvPr>
        </p:nvSpPr>
        <p:spPr>
          <a:xfrm>
            <a:off x="307496" y="1490213"/>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Ceci est du texte</a:t>
            </a: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3" name="ZoneTexte 2"/>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dirty="0">
              <a:solidFill>
                <a:schemeClr val="bg1"/>
              </a:solidFill>
            </a:endParaRPr>
          </a:p>
        </p:txBody>
      </p:sp>
    </p:spTree>
    <p:extLst>
      <p:ext uri="{BB962C8B-B14F-4D97-AF65-F5344CB8AC3E}">
        <p14:creationId xmlns:p14="http://schemas.microsoft.com/office/powerpoint/2010/main" val="57605645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p:nvPr>
        </p:nvSpPr>
        <p:spPr>
          <a:xfrm>
            <a:off x="307497" y="1490213"/>
            <a:ext cx="5543046"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12" name="Espace réservé du texte 2"/>
          <p:cNvSpPr>
            <a:spLocks noGrp="1"/>
          </p:cNvSpPr>
          <p:nvPr>
            <p:ph type="body" idx="13"/>
          </p:nvPr>
        </p:nvSpPr>
        <p:spPr>
          <a:xfrm>
            <a:off x="6198499" y="1490213"/>
            <a:ext cx="5704885"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6" name="ZoneTexte 5"/>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dirty="0">
              <a:solidFill>
                <a:schemeClr val="bg1"/>
              </a:solidFill>
            </a:endParaRPr>
          </a:p>
        </p:txBody>
      </p:sp>
    </p:spTree>
    <p:extLst>
      <p:ext uri="{BB962C8B-B14F-4D97-AF65-F5344CB8AC3E}">
        <p14:creationId xmlns:p14="http://schemas.microsoft.com/office/powerpoint/2010/main" val="17425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vierge">
    <p:spTree>
      <p:nvGrpSpPr>
        <p:cNvPr id="1" name=""/>
        <p:cNvGrpSpPr/>
        <p:nvPr/>
      </p:nvGrpSpPr>
      <p:grpSpPr>
        <a:xfrm>
          <a:off x="0" y="0"/>
          <a:ext cx="0" cy="0"/>
          <a:chOff x="0" y="0"/>
          <a:chExt cx="0" cy="0"/>
        </a:xfrm>
      </p:grpSpPr>
      <p:sp>
        <p:nvSpPr>
          <p:cNvPr id="10"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3" name="ZoneTexte 2"/>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dirty="0">
              <a:solidFill>
                <a:schemeClr val="bg1"/>
              </a:solidFill>
            </a:endParaRPr>
          </a:p>
        </p:txBody>
      </p:sp>
    </p:spTree>
    <p:extLst>
      <p:ext uri="{BB962C8B-B14F-4D97-AF65-F5344CB8AC3E}">
        <p14:creationId xmlns:p14="http://schemas.microsoft.com/office/powerpoint/2010/main" val="3519541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4" cstate="print">
            <a:extLst>
              <a:ext uri="{28A0092B-C50C-407E-A947-70E740481C1C}">
                <a14:useLocalDpi xmlns:a14="http://schemas.microsoft.com/office/drawing/2010/main"/>
              </a:ext>
            </a:extLst>
          </a:blip>
          <a:srcRect t="-15415"/>
          <a:stretch/>
        </p:blipFill>
        <p:spPr>
          <a:xfrm>
            <a:off x="0" y="-1066809"/>
            <a:ext cx="12192000" cy="7924809"/>
          </a:xfrm>
          <a:prstGeom prst="rect">
            <a:avLst/>
          </a:prstGeom>
        </p:spPr>
      </p:pic>
    </p:spTree>
    <p:extLst>
      <p:ext uri="{BB962C8B-B14F-4D97-AF65-F5344CB8AC3E}">
        <p14:creationId xmlns:p14="http://schemas.microsoft.com/office/powerpoint/2010/main" val="1231119251"/>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712975"/>
            <a:ext cx="12192000" cy="1145022"/>
          </a:xfrm>
          <a:prstGeom prst="rect">
            <a:avLst/>
          </a:prstGeom>
          <a:gradFill flip="none" rotWithShape="1">
            <a:gsLst>
              <a:gs pos="0">
                <a:srgbClr val="2E75B6">
                  <a:shade val="30000"/>
                  <a:satMod val="115000"/>
                </a:srgbClr>
              </a:gs>
              <a:gs pos="50000">
                <a:srgbClr val="2E75B6">
                  <a:shade val="67500"/>
                  <a:satMod val="115000"/>
                </a:srgbClr>
              </a:gs>
              <a:gs pos="100000">
                <a:srgbClr val="2E75B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Image 13"/>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7497" y="5955454"/>
            <a:ext cx="1295254" cy="646942"/>
          </a:xfrm>
          <a:prstGeom prst="rect">
            <a:avLst/>
          </a:prstGeom>
        </p:spPr>
      </p:pic>
    </p:spTree>
    <p:extLst>
      <p:ext uri="{BB962C8B-B14F-4D97-AF65-F5344CB8AC3E}">
        <p14:creationId xmlns:p14="http://schemas.microsoft.com/office/powerpoint/2010/main" val="420840893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corenove.be/" TargetMode="External"/><Relationship Id="rId7" Type="http://schemas.openxmlformats.org/officeDocument/2006/relationships/hyperlink" Target="http://www.planbatimentdurable.fr/IMG/pdf/guide_renovation_energetique_quartier_collectivite_cercle_promodul_inef4_.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uvcw.be/no_index/files/7958-circulaire-photovoltaique-220112.pdf" TargetMode="External"/><Relationship Id="rId2" Type="http://schemas.openxmlformats.org/officeDocument/2006/relationships/hyperlink" Target="https://www.uvcw.be/amenagement-territoire/actus/art-7087" TargetMode="Externa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hyperlink" Target="https://mobilite-mobiliteit.brussels/sites/default/files/vm_7-stationnement-velo-web.pdf" TargetMode="External"/><Relationship Id="rId7" Type="http://schemas.openxmlformats.org/officeDocument/2006/relationships/image" Target="../media/image20.png"/><Relationship Id="rId2" Type="http://schemas.openxmlformats.org/officeDocument/2006/relationships/hyperlink" Target="https://energie.wallonie.be/fr/exigences-peb-electromobilite-a-partir-du-11-mars-2021.html?IDC=7224&amp;IDD=149405"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s://environnement.brussels/le-permis-denvironnement/les-conditions-generales-et-specifiques/les-conditions-generales-dexploitation/les-obligations-en-matiere-de-stationnement-velos-motos-autos-et-livraisons" TargetMode="External"/><Relationship Id="rId10" Type="http://schemas.openxmlformats.org/officeDocument/2006/relationships/image" Target="../media/image23.svg"/><Relationship Id="rId4" Type="http://schemas.openxmlformats.org/officeDocument/2006/relationships/hyperlink" Target="https://www.guidebatimentdurable.brussels/realiser-parkings-velos/etapes-conception#1" TargetMode="Externa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energie.wallonie.be/fr/renovation-energetique-des-batiments-ureba.html?IDC=8969&amp;IDD=83066"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hyperlink" Target="https://energie.wallonie.be/servlet/Repository/guide-pratique---pour-une-gestion-efficiente-de-l'energie-au-niveau-communal.PDF?IDR=9544"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hyperlink" Target="https://www.uvcw.be/finances/actus/art-7338?utm_source=Newsletters&amp;utm_medium=e-mail&amp;utm_campaign=Newsletter-UVCW-2022-04-26" TargetMode="External"/><Relationship Id="rId7" Type="http://schemas.openxmlformats.org/officeDocument/2006/relationships/hyperlink" Target="https://www.wallonie.be/sites/default/files/2022-03/De%CC%81claration%20commune%20sur%20les%20priorite%CC%81s%20du%20Plan%20de%20relance%20wallon.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wallonie.be/fr/plans-wallons/plan-de-relance-de-la-wallonie" TargetMode="External"/><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nergie.wallonie.be/fr/facilitateurs-energie.html?IDC=8976"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nergie.wallonie.be/fr/primes-habitation-a-partir-du-1er-juin-2019.html?IDC=9792"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E5EAAF-14FE-4299-8608-F37498EFFB3B}"/>
              </a:ext>
            </a:extLst>
          </p:cNvPr>
          <p:cNvSpPr>
            <a:spLocks noGrp="1"/>
          </p:cNvSpPr>
          <p:nvPr>
            <p:ph type="ctrTitle"/>
          </p:nvPr>
        </p:nvSpPr>
        <p:spPr>
          <a:xfrm>
            <a:off x="1155032" y="2495912"/>
            <a:ext cx="9881936" cy="1387501"/>
          </a:xfrm>
        </p:spPr>
        <p:txBody>
          <a:bodyPr>
            <a:normAutofit/>
          </a:bodyPr>
          <a:lstStyle/>
          <a:p>
            <a:r>
              <a:rPr lang="fr-FR" b="0" dirty="0"/>
              <a:t>Energie : les leviers de la commune</a:t>
            </a:r>
          </a:p>
        </p:txBody>
      </p:sp>
      <p:sp>
        <p:nvSpPr>
          <p:cNvPr id="4" name="Rectangle 3">
            <a:extLst>
              <a:ext uri="{FF2B5EF4-FFF2-40B4-BE49-F238E27FC236}">
                <a16:creationId xmlns:a16="http://schemas.microsoft.com/office/drawing/2014/main" id="{09E3F37B-D573-485E-A4F8-B7FCF16F76AD}"/>
              </a:ext>
            </a:extLst>
          </p:cNvPr>
          <p:cNvSpPr/>
          <p:nvPr/>
        </p:nvSpPr>
        <p:spPr>
          <a:xfrm>
            <a:off x="8453533" y="5850495"/>
            <a:ext cx="3666931" cy="1077218"/>
          </a:xfrm>
          <a:prstGeom prst="rect">
            <a:avLst/>
          </a:prstGeom>
        </p:spPr>
        <p:txBody>
          <a:bodyPr wrap="square">
            <a:spAutoFit/>
          </a:bodyPr>
          <a:lstStyle/>
          <a:p>
            <a:pPr algn="r" fontAlgn="base"/>
            <a:r>
              <a:rPr lang="fr-BE" sz="1600" b="1" dirty="0"/>
              <a:t>Séminaire transversal </a:t>
            </a:r>
            <a:br>
              <a:rPr lang="fr-BE" sz="1600" b="1" dirty="0"/>
            </a:br>
            <a:r>
              <a:rPr lang="fr-BE" sz="1600" b="1" dirty="0"/>
              <a:t>« Enjeux climatiques – Sobriété énergétique »</a:t>
            </a:r>
          </a:p>
          <a:p>
            <a:pPr algn="r" fontAlgn="base"/>
            <a:r>
              <a:rPr lang="fr-BE" sz="1600" b="1" dirty="0"/>
              <a:t>Webinaire – journée 1</a:t>
            </a:r>
          </a:p>
        </p:txBody>
      </p:sp>
      <p:sp>
        <p:nvSpPr>
          <p:cNvPr id="7" name="Rectangle 6">
            <a:extLst>
              <a:ext uri="{FF2B5EF4-FFF2-40B4-BE49-F238E27FC236}">
                <a16:creationId xmlns:a16="http://schemas.microsoft.com/office/drawing/2014/main" id="{DD441A9E-FE0B-40E7-8340-EFA1679D7220}"/>
              </a:ext>
            </a:extLst>
          </p:cNvPr>
          <p:cNvSpPr/>
          <p:nvPr/>
        </p:nvSpPr>
        <p:spPr>
          <a:xfrm>
            <a:off x="0" y="4685829"/>
            <a:ext cx="4911498" cy="1077218"/>
          </a:xfrm>
          <a:prstGeom prst="rect">
            <a:avLst/>
          </a:prstGeom>
        </p:spPr>
        <p:txBody>
          <a:bodyPr wrap="square" lIns="91440" tIns="45720" rIns="91440" bIns="45720" anchor="t">
            <a:spAutoFit/>
          </a:bodyPr>
          <a:lstStyle/>
          <a:p>
            <a:pPr fontAlgn="base"/>
            <a:r>
              <a:rPr lang="fr-BE" sz="1600" b="1" u="sng" dirty="0">
                <a:solidFill>
                  <a:schemeClr val="bg1"/>
                </a:solidFill>
              </a:rPr>
              <a:t>Equipe de formateurs: </a:t>
            </a:r>
          </a:p>
          <a:p>
            <a:pPr fontAlgn="base"/>
            <a:r>
              <a:rPr lang="fr-BE" sz="1600" b="1" dirty="0">
                <a:solidFill>
                  <a:schemeClr val="bg1"/>
                </a:solidFill>
              </a:rPr>
              <a:t>CREAT (</a:t>
            </a:r>
            <a:r>
              <a:rPr lang="fr-BE" sz="1600" b="1" dirty="0" err="1">
                <a:solidFill>
                  <a:schemeClr val="bg1"/>
                </a:solidFill>
              </a:rPr>
              <a:t>UCLouvain</a:t>
            </a:r>
            <a:r>
              <a:rPr lang="fr-BE" sz="1600" b="1" dirty="0">
                <a:solidFill>
                  <a:schemeClr val="bg1"/>
                </a:solidFill>
              </a:rPr>
              <a:t>) V. Bottieau, A. </a:t>
            </a:r>
            <a:r>
              <a:rPr lang="fr-BE" sz="1600" b="1" dirty="0" err="1">
                <a:solidFill>
                  <a:schemeClr val="bg1"/>
                </a:solidFill>
              </a:rPr>
              <a:t>Sinzot</a:t>
            </a:r>
            <a:endParaRPr lang="fr-BE" sz="1600" b="1" dirty="0">
              <a:solidFill>
                <a:schemeClr val="bg1"/>
              </a:solidFill>
            </a:endParaRPr>
          </a:p>
          <a:p>
            <a:pPr fontAlgn="base"/>
            <a:r>
              <a:rPr lang="fr-BE" sz="1600" b="1" dirty="0">
                <a:solidFill>
                  <a:schemeClr val="bg1"/>
                </a:solidFill>
              </a:rPr>
              <a:t>IGEAT (ULB): F. Goffin, S. </a:t>
            </a:r>
            <a:r>
              <a:rPr lang="fr-BE" sz="1600" b="1" dirty="0" err="1">
                <a:solidFill>
                  <a:schemeClr val="bg1"/>
                </a:solidFill>
              </a:rPr>
              <a:t>Verelst</a:t>
            </a:r>
            <a:endParaRPr lang="fr-BE" sz="1600" b="1" dirty="0">
              <a:solidFill>
                <a:schemeClr val="bg1"/>
              </a:solidFill>
            </a:endParaRPr>
          </a:p>
          <a:p>
            <a:pPr fontAlgn="base"/>
            <a:r>
              <a:rPr lang="fr-BE" sz="1600" b="1" dirty="0" err="1">
                <a:solidFill>
                  <a:schemeClr val="bg1"/>
                </a:solidFill>
              </a:rPr>
              <a:t>Lepur</a:t>
            </a:r>
            <a:r>
              <a:rPr lang="fr-BE" sz="1600" b="1" dirty="0">
                <a:solidFill>
                  <a:schemeClr val="bg1"/>
                </a:solidFill>
              </a:rPr>
              <a:t> (</a:t>
            </a:r>
            <a:r>
              <a:rPr lang="fr-BE" sz="1600" b="1" dirty="0" err="1">
                <a:solidFill>
                  <a:schemeClr val="bg1"/>
                </a:solidFill>
              </a:rPr>
              <a:t>ULiège</a:t>
            </a:r>
            <a:r>
              <a:rPr lang="fr-BE" sz="1600" b="1" dirty="0">
                <a:solidFill>
                  <a:schemeClr val="bg1"/>
                </a:solidFill>
              </a:rPr>
              <a:t>): - </a:t>
            </a:r>
            <a:endParaRPr lang="fr-BE" sz="1600" b="1" dirty="0">
              <a:solidFill>
                <a:schemeClr val="bg1"/>
              </a:solidFill>
              <a:cs typeface="Calibri"/>
            </a:endParaRPr>
          </a:p>
        </p:txBody>
      </p:sp>
      <p:pic>
        <p:nvPicPr>
          <p:cNvPr id="1026" name="Image 1">
            <a:extLst>
              <a:ext uri="{FF2B5EF4-FFF2-40B4-BE49-F238E27FC236}">
                <a16:creationId xmlns:a16="http://schemas.microsoft.com/office/drawing/2014/main" id="{F9B8B7F4-6BB9-4D4F-ABE6-B41FEA2A0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73" y="6138662"/>
            <a:ext cx="904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75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DF75E3-0302-4169-A500-F88EEFEAABBD}"/>
              </a:ext>
            </a:extLst>
          </p:cNvPr>
          <p:cNvSpPr>
            <a:spLocks noGrp="1"/>
          </p:cNvSpPr>
          <p:nvPr>
            <p:ph type="title"/>
          </p:nvPr>
        </p:nvSpPr>
        <p:spPr>
          <a:xfrm>
            <a:off x="307497" y="312574"/>
            <a:ext cx="11595887" cy="824404"/>
          </a:xfrm>
        </p:spPr>
        <p:txBody>
          <a:bodyPr>
            <a:normAutofit fontScale="90000"/>
          </a:bodyPr>
          <a:lstStyle/>
          <a:p>
            <a:r>
              <a:rPr lang="fr-FR" dirty="0"/>
              <a:t>Initiation ou portage de projet – Communauté d’énergie renouvelable</a:t>
            </a:r>
            <a:endParaRPr lang="fr-BE" dirty="0"/>
          </a:p>
        </p:txBody>
      </p:sp>
      <p:sp>
        <p:nvSpPr>
          <p:cNvPr id="3" name="Espace réservé du texte 2">
            <a:extLst>
              <a:ext uri="{FF2B5EF4-FFF2-40B4-BE49-F238E27FC236}">
                <a16:creationId xmlns:a16="http://schemas.microsoft.com/office/drawing/2014/main" id="{23B06F8D-2062-4F6F-B181-7A53D96CF0E8}"/>
              </a:ext>
            </a:extLst>
          </p:cNvPr>
          <p:cNvSpPr>
            <a:spLocks noGrp="1"/>
          </p:cNvSpPr>
          <p:nvPr>
            <p:ph type="body" idx="1"/>
          </p:nvPr>
        </p:nvSpPr>
        <p:spPr/>
        <p:txBody>
          <a:bodyPr/>
          <a:lstStyle/>
          <a:p>
            <a:endParaRPr lang="fr-BE" dirty="0"/>
          </a:p>
        </p:txBody>
      </p:sp>
      <p:sp>
        <p:nvSpPr>
          <p:cNvPr id="5" name="Espace réservé du texte 4">
            <a:extLst>
              <a:ext uri="{FF2B5EF4-FFF2-40B4-BE49-F238E27FC236}">
                <a16:creationId xmlns:a16="http://schemas.microsoft.com/office/drawing/2014/main" id="{E9D6C708-C97F-46DD-AF2E-E7CBB823AD6F}"/>
              </a:ext>
            </a:extLst>
          </p:cNvPr>
          <p:cNvSpPr>
            <a:spLocks noGrp="1"/>
          </p:cNvSpPr>
          <p:nvPr>
            <p:ph type="body" idx="11"/>
          </p:nvPr>
        </p:nvSpPr>
        <p:spPr/>
        <p:txBody>
          <a:bodyPr/>
          <a:lstStyle/>
          <a:p>
            <a:endParaRPr lang="fr-BE"/>
          </a:p>
        </p:txBody>
      </p:sp>
      <p:sp>
        <p:nvSpPr>
          <p:cNvPr id="7" name="ZoneTexte 6">
            <a:extLst>
              <a:ext uri="{FF2B5EF4-FFF2-40B4-BE49-F238E27FC236}">
                <a16:creationId xmlns:a16="http://schemas.microsoft.com/office/drawing/2014/main" id="{DCBDDBEC-BC47-4F3A-AAFB-E786B99737A1}"/>
              </a:ext>
            </a:extLst>
          </p:cNvPr>
          <p:cNvSpPr txBox="1"/>
          <p:nvPr/>
        </p:nvSpPr>
        <p:spPr>
          <a:xfrm>
            <a:off x="245459" y="5323028"/>
            <a:ext cx="11736334" cy="307777"/>
          </a:xfrm>
          <a:prstGeom prst="rect">
            <a:avLst/>
          </a:prstGeom>
          <a:noFill/>
        </p:spPr>
        <p:txBody>
          <a:bodyPr wrap="square">
            <a:spAutoFit/>
          </a:bodyPr>
          <a:lstStyle/>
          <a:p>
            <a:r>
              <a:rPr lang="fr-BE" sz="1400" dirty="0"/>
              <a:t>https://energie.wallonie.be/fr/18-12-2020-communautes-d-energie-et-autoconsommation-collective-partageons-nos-energies.html?IDC=8187&amp;IDD=146181</a:t>
            </a:r>
          </a:p>
        </p:txBody>
      </p:sp>
      <p:pic>
        <p:nvPicPr>
          <p:cNvPr id="9" name="Image 8">
            <a:extLst>
              <a:ext uri="{FF2B5EF4-FFF2-40B4-BE49-F238E27FC236}">
                <a16:creationId xmlns:a16="http://schemas.microsoft.com/office/drawing/2014/main" id="{26CAA0AE-04A9-489C-AEA7-64D6AFF2A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07" y="933574"/>
            <a:ext cx="8133124" cy="4389454"/>
          </a:xfrm>
          <a:prstGeom prst="rect">
            <a:avLst/>
          </a:prstGeom>
        </p:spPr>
      </p:pic>
      <p:sp>
        <p:nvSpPr>
          <p:cNvPr id="10" name="ZoneTexte 9">
            <a:extLst>
              <a:ext uri="{FF2B5EF4-FFF2-40B4-BE49-F238E27FC236}">
                <a16:creationId xmlns:a16="http://schemas.microsoft.com/office/drawing/2014/main" id="{6B207B70-E89C-4DFF-AFE8-865574F4620D}"/>
              </a:ext>
            </a:extLst>
          </p:cNvPr>
          <p:cNvSpPr txBox="1"/>
          <p:nvPr/>
        </p:nvSpPr>
        <p:spPr>
          <a:xfrm>
            <a:off x="8405369" y="1000317"/>
            <a:ext cx="2945501" cy="2246769"/>
          </a:xfrm>
          <a:prstGeom prst="rect">
            <a:avLst/>
          </a:prstGeom>
          <a:noFill/>
        </p:spPr>
        <p:txBody>
          <a:bodyPr wrap="square">
            <a:spAutoFit/>
          </a:bodyPr>
          <a:lstStyle/>
          <a:p>
            <a:r>
              <a:rPr lang="fr-FR" sz="2000" b="1" dirty="0">
                <a:latin typeface="Arial"/>
                <a:cs typeface="Arial"/>
              </a:rPr>
              <a:t>P9 PAP3 – Renforcer l’indépendance et la transition énergétique</a:t>
            </a:r>
          </a:p>
          <a:p>
            <a:r>
              <a:rPr lang="fr-FR" sz="2000" dirty="0">
                <a:latin typeface="Arial"/>
                <a:cs typeface="Arial"/>
              </a:rPr>
              <a:t>Lancer un appel à projet pour la création de 50 communautés d’énergie renouvelable </a:t>
            </a:r>
          </a:p>
        </p:txBody>
      </p:sp>
      <p:pic>
        <p:nvPicPr>
          <p:cNvPr id="4" name="Picture 7">
            <a:extLst>
              <a:ext uri="{FF2B5EF4-FFF2-40B4-BE49-F238E27FC236}">
                <a16:creationId xmlns:a16="http://schemas.microsoft.com/office/drawing/2014/main" id="{7CDA6222-8B9C-0720-CE99-3D43D22D49D6}"/>
              </a:ext>
            </a:extLst>
          </p:cNvPr>
          <p:cNvPicPr>
            <a:picLocks noChangeAspect="1"/>
          </p:cNvPicPr>
          <p:nvPr/>
        </p:nvPicPr>
        <p:blipFill>
          <a:blip r:embed="rId4"/>
          <a:stretch>
            <a:fillRect/>
          </a:stretch>
        </p:blipFill>
        <p:spPr>
          <a:xfrm>
            <a:off x="9141657" y="3254618"/>
            <a:ext cx="1476928" cy="2064438"/>
          </a:xfrm>
          <a:prstGeom prst="rect">
            <a:avLst/>
          </a:prstGeom>
        </p:spPr>
      </p:pic>
    </p:spTree>
    <p:extLst>
      <p:ext uri="{BB962C8B-B14F-4D97-AF65-F5344CB8AC3E}">
        <p14:creationId xmlns:p14="http://schemas.microsoft.com/office/powerpoint/2010/main" val="388766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93321-912F-427B-AB94-2B35081AC974}"/>
              </a:ext>
            </a:extLst>
          </p:cNvPr>
          <p:cNvSpPr>
            <a:spLocks noGrp="1"/>
          </p:cNvSpPr>
          <p:nvPr>
            <p:ph type="title"/>
          </p:nvPr>
        </p:nvSpPr>
        <p:spPr/>
        <p:txBody>
          <a:bodyPr>
            <a:normAutofit fontScale="90000"/>
          </a:bodyPr>
          <a:lstStyle/>
          <a:p>
            <a:r>
              <a:rPr lang="fr-FR" dirty="0"/>
              <a:t>Initiation ou portage de projet – Stratégie de rénovation énergétique par quartier</a:t>
            </a:r>
            <a:endParaRPr lang="fr-BE" dirty="0"/>
          </a:p>
        </p:txBody>
      </p:sp>
      <p:sp>
        <p:nvSpPr>
          <p:cNvPr id="3" name="Espace réservé du texte 2">
            <a:extLst>
              <a:ext uri="{FF2B5EF4-FFF2-40B4-BE49-F238E27FC236}">
                <a16:creationId xmlns:a16="http://schemas.microsoft.com/office/drawing/2014/main" id="{D1FE80D0-91DE-4D92-AEA8-89CFB5A13372}"/>
              </a:ext>
            </a:extLst>
          </p:cNvPr>
          <p:cNvSpPr>
            <a:spLocks noGrp="1"/>
          </p:cNvSpPr>
          <p:nvPr>
            <p:ph type="body" idx="1"/>
          </p:nvPr>
        </p:nvSpPr>
        <p:spPr>
          <a:xfrm>
            <a:off x="187815" y="1490213"/>
            <a:ext cx="3462651" cy="3235915"/>
          </a:xfrm>
        </p:spPr>
        <p:txBody>
          <a:bodyPr lIns="91440" tIns="45720" rIns="91440" bIns="45720" anchor="t"/>
          <a:lstStyle/>
          <a:p>
            <a:r>
              <a:rPr lang="fr-FR" sz="2000" b="1" dirty="0">
                <a:latin typeface="Arial"/>
                <a:cs typeface="Arial"/>
              </a:rPr>
              <a:t>P9 PAP1 – Sortir de la précarité</a:t>
            </a:r>
            <a:endParaRPr lang="en-US" sz="2000" b="1" dirty="0"/>
          </a:p>
          <a:p>
            <a:r>
              <a:rPr lang="fr-FR" sz="2000" dirty="0">
                <a:latin typeface="Arial"/>
                <a:cs typeface="Arial"/>
              </a:rPr>
              <a:t>Stimuler la rénovation énergétique par quartiers dans le cadre de la politique de la Ville, et également dans le cadre de pôles urbains de taille moyenne en vue de développer et expérimenter des méthodes et approches.(action 60 du plan de relance)</a:t>
            </a:r>
          </a:p>
        </p:txBody>
      </p:sp>
      <p:sp>
        <p:nvSpPr>
          <p:cNvPr id="4" name="Espace réservé du texte 3">
            <a:extLst>
              <a:ext uri="{FF2B5EF4-FFF2-40B4-BE49-F238E27FC236}">
                <a16:creationId xmlns:a16="http://schemas.microsoft.com/office/drawing/2014/main" id="{76B9B08B-43A3-4754-8D8D-06EDBD796D0B}"/>
              </a:ext>
            </a:extLst>
          </p:cNvPr>
          <p:cNvSpPr>
            <a:spLocks noGrp="1"/>
          </p:cNvSpPr>
          <p:nvPr>
            <p:ph type="body" idx="13"/>
          </p:nvPr>
        </p:nvSpPr>
        <p:spPr>
          <a:xfrm>
            <a:off x="6198499" y="912144"/>
            <a:ext cx="5704885" cy="3832815"/>
          </a:xfrm>
        </p:spPr>
        <p:txBody>
          <a:bodyPr/>
          <a:lstStyle/>
          <a:p>
            <a:r>
              <a:rPr lang="fr-FR" dirty="0"/>
              <a:t>Démarche par quartier d’initiative publique ou privée</a:t>
            </a:r>
          </a:p>
          <a:p>
            <a:endParaRPr lang="fr-FR" dirty="0"/>
          </a:p>
          <a:p>
            <a:endParaRPr lang="fr-FR" dirty="0"/>
          </a:p>
        </p:txBody>
      </p:sp>
      <p:sp>
        <p:nvSpPr>
          <p:cNvPr id="5" name="Espace réservé du texte 4">
            <a:extLst>
              <a:ext uri="{FF2B5EF4-FFF2-40B4-BE49-F238E27FC236}">
                <a16:creationId xmlns:a16="http://schemas.microsoft.com/office/drawing/2014/main" id="{785970D0-B0A7-4226-8BAD-6376F3951F12}"/>
              </a:ext>
            </a:extLst>
          </p:cNvPr>
          <p:cNvSpPr>
            <a:spLocks noGrp="1"/>
          </p:cNvSpPr>
          <p:nvPr>
            <p:ph type="body" idx="11"/>
          </p:nvPr>
        </p:nvSpPr>
        <p:spPr/>
        <p:txBody>
          <a:bodyPr/>
          <a:lstStyle/>
          <a:p>
            <a:endParaRPr lang="fr-BE"/>
          </a:p>
        </p:txBody>
      </p:sp>
      <p:sp>
        <p:nvSpPr>
          <p:cNvPr id="7" name="ZoneTexte 6">
            <a:extLst>
              <a:ext uri="{FF2B5EF4-FFF2-40B4-BE49-F238E27FC236}">
                <a16:creationId xmlns:a16="http://schemas.microsoft.com/office/drawing/2014/main" id="{4C6472BE-1FE7-4B28-8160-6DA0F3C11A57}"/>
              </a:ext>
            </a:extLst>
          </p:cNvPr>
          <p:cNvSpPr txBox="1"/>
          <p:nvPr/>
        </p:nvSpPr>
        <p:spPr>
          <a:xfrm>
            <a:off x="6199187" y="4405395"/>
            <a:ext cx="6096000" cy="369332"/>
          </a:xfrm>
          <a:prstGeom prst="rect">
            <a:avLst/>
          </a:prstGeom>
          <a:noFill/>
        </p:spPr>
        <p:txBody>
          <a:bodyPr wrap="square">
            <a:spAutoFit/>
          </a:bodyPr>
          <a:lstStyle/>
          <a:p>
            <a:r>
              <a:rPr lang="fr-BE" dirty="0">
                <a:hlinkClick r:id="rId3"/>
              </a:rPr>
              <a:t>https://corenove.be/</a:t>
            </a:r>
            <a:r>
              <a:rPr lang="fr-BE" dirty="0"/>
              <a:t> </a:t>
            </a:r>
          </a:p>
        </p:txBody>
      </p:sp>
      <p:pic>
        <p:nvPicPr>
          <p:cNvPr id="6" name="Picture 7">
            <a:extLst>
              <a:ext uri="{FF2B5EF4-FFF2-40B4-BE49-F238E27FC236}">
                <a16:creationId xmlns:a16="http://schemas.microsoft.com/office/drawing/2014/main" id="{357E58CF-16A0-1346-0F14-621D2A7D1D5E}"/>
              </a:ext>
            </a:extLst>
          </p:cNvPr>
          <p:cNvPicPr>
            <a:picLocks noChangeAspect="1"/>
          </p:cNvPicPr>
          <p:nvPr/>
        </p:nvPicPr>
        <p:blipFill>
          <a:blip r:embed="rId4"/>
          <a:stretch>
            <a:fillRect/>
          </a:stretch>
        </p:blipFill>
        <p:spPr>
          <a:xfrm>
            <a:off x="3539546" y="1815285"/>
            <a:ext cx="2267150" cy="3165104"/>
          </a:xfrm>
          <a:prstGeom prst="rect">
            <a:avLst/>
          </a:prstGeom>
        </p:spPr>
      </p:pic>
      <p:pic>
        <p:nvPicPr>
          <p:cNvPr id="9" name="Image 8">
            <a:extLst>
              <a:ext uri="{FF2B5EF4-FFF2-40B4-BE49-F238E27FC236}">
                <a16:creationId xmlns:a16="http://schemas.microsoft.com/office/drawing/2014/main" id="{589BA423-CE8D-4DF4-B80E-29E7CBABFEF3}"/>
              </a:ext>
            </a:extLst>
          </p:cNvPr>
          <p:cNvPicPr>
            <a:picLocks noChangeAspect="1"/>
          </p:cNvPicPr>
          <p:nvPr/>
        </p:nvPicPr>
        <p:blipFill>
          <a:blip r:embed="rId5"/>
          <a:stretch>
            <a:fillRect/>
          </a:stretch>
        </p:blipFill>
        <p:spPr>
          <a:xfrm>
            <a:off x="9498832" y="1581970"/>
            <a:ext cx="1953228" cy="2737945"/>
          </a:xfrm>
          <a:prstGeom prst="rect">
            <a:avLst/>
          </a:prstGeom>
        </p:spPr>
      </p:pic>
      <p:pic>
        <p:nvPicPr>
          <p:cNvPr id="11" name="Image 10">
            <a:extLst>
              <a:ext uri="{FF2B5EF4-FFF2-40B4-BE49-F238E27FC236}">
                <a16:creationId xmlns:a16="http://schemas.microsoft.com/office/drawing/2014/main" id="{3FDD5056-F090-49BA-869D-BB3AE1A9DE73}"/>
              </a:ext>
            </a:extLst>
          </p:cNvPr>
          <p:cNvPicPr>
            <a:picLocks noChangeAspect="1"/>
          </p:cNvPicPr>
          <p:nvPr/>
        </p:nvPicPr>
        <p:blipFill rotWithShape="1">
          <a:blip r:embed="rId6"/>
          <a:srcRect l="5000" t="8889" r="9740" b="10751"/>
          <a:stretch/>
        </p:blipFill>
        <p:spPr>
          <a:xfrm>
            <a:off x="6255986" y="2839899"/>
            <a:ext cx="2791522" cy="1480016"/>
          </a:xfrm>
          <a:prstGeom prst="rect">
            <a:avLst/>
          </a:prstGeom>
        </p:spPr>
      </p:pic>
      <p:sp>
        <p:nvSpPr>
          <p:cNvPr id="13" name="ZoneTexte 12">
            <a:extLst>
              <a:ext uri="{FF2B5EF4-FFF2-40B4-BE49-F238E27FC236}">
                <a16:creationId xmlns:a16="http://schemas.microsoft.com/office/drawing/2014/main" id="{C8213C9E-9B02-4FBE-AAD5-50145B4155C1}"/>
              </a:ext>
            </a:extLst>
          </p:cNvPr>
          <p:cNvSpPr txBox="1"/>
          <p:nvPr/>
        </p:nvSpPr>
        <p:spPr>
          <a:xfrm>
            <a:off x="6179786" y="1984966"/>
            <a:ext cx="2867722" cy="646331"/>
          </a:xfrm>
          <a:prstGeom prst="rect">
            <a:avLst/>
          </a:prstGeom>
          <a:noFill/>
        </p:spPr>
        <p:txBody>
          <a:bodyPr wrap="square">
            <a:spAutoFit/>
          </a:bodyPr>
          <a:lstStyle/>
          <a:p>
            <a:r>
              <a:rPr lang="fr-FR" dirty="0"/>
              <a:t>Démarches d’achats groupés de rénovation énergétique</a:t>
            </a:r>
          </a:p>
        </p:txBody>
      </p:sp>
      <p:sp>
        <p:nvSpPr>
          <p:cNvPr id="12" name="ZoneTexte 11">
            <a:extLst>
              <a:ext uri="{FF2B5EF4-FFF2-40B4-BE49-F238E27FC236}">
                <a16:creationId xmlns:a16="http://schemas.microsoft.com/office/drawing/2014/main" id="{FE2B2D7B-1BE4-4763-94B2-D88B4B31C8F5}"/>
              </a:ext>
            </a:extLst>
          </p:cNvPr>
          <p:cNvSpPr txBox="1"/>
          <p:nvPr/>
        </p:nvSpPr>
        <p:spPr>
          <a:xfrm>
            <a:off x="9385738" y="4287756"/>
            <a:ext cx="2517646" cy="830997"/>
          </a:xfrm>
          <a:prstGeom prst="rect">
            <a:avLst/>
          </a:prstGeom>
          <a:noFill/>
        </p:spPr>
        <p:txBody>
          <a:bodyPr wrap="square">
            <a:spAutoFit/>
          </a:bodyPr>
          <a:lstStyle/>
          <a:p>
            <a:r>
              <a:rPr lang="fr-BE" sz="1200" dirty="0">
                <a:hlinkClick r:id="rId7"/>
              </a:rPr>
              <a:t>www.planbatimentdurable.fr/IMG/pdf/guide_renovation_energetique_quartier_collectivite_cercle_promodul_inef4_.pdf</a:t>
            </a:r>
            <a:r>
              <a:rPr lang="fr-BE" sz="1200" dirty="0"/>
              <a:t> </a:t>
            </a:r>
          </a:p>
        </p:txBody>
      </p:sp>
      <p:pic>
        <p:nvPicPr>
          <p:cNvPr id="14" name="Image 13">
            <a:extLst>
              <a:ext uri="{FF2B5EF4-FFF2-40B4-BE49-F238E27FC236}">
                <a16:creationId xmlns:a16="http://schemas.microsoft.com/office/drawing/2014/main" id="{E9CBFDC6-858D-4494-9BD6-78B26D9DC0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5986" y="4838373"/>
            <a:ext cx="2930078" cy="1237738"/>
          </a:xfrm>
          <a:prstGeom prst="rect">
            <a:avLst/>
          </a:prstGeom>
        </p:spPr>
      </p:pic>
    </p:spTree>
    <p:extLst>
      <p:ext uri="{BB962C8B-B14F-4D97-AF65-F5344CB8AC3E}">
        <p14:creationId xmlns:p14="http://schemas.microsoft.com/office/powerpoint/2010/main" val="165476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a:t>Séminaire transversal « Enjeux climatiques – Sobriété énergétique » - Journée1 Webinaire d’introduction</a:t>
            </a:r>
          </a:p>
          <a:p>
            <a:pPr fontAlgn="base"/>
            <a:r>
              <a:rPr lang="fr-BE" b="1"/>
              <a:t> </a:t>
            </a:r>
            <a:r>
              <a:rPr lang="fr-FR"/>
              <a:t> </a:t>
            </a:r>
            <a:endParaRPr lang="fr-FR" dirty="0"/>
          </a:p>
        </p:txBody>
      </p:sp>
      <p:sp>
        <p:nvSpPr>
          <p:cNvPr id="5" name="Title 2">
            <a:extLst>
              <a:ext uri="{FF2B5EF4-FFF2-40B4-BE49-F238E27FC236}">
                <a16:creationId xmlns:a16="http://schemas.microsoft.com/office/drawing/2014/main" id="{B27FDFCA-6C1D-4352-80A5-795B496CE209}"/>
              </a:ext>
            </a:extLst>
          </p:cNvPr>
          <p:cNvSpPr>
            <a:spLocks noGrp="1"/>
          </p:cNvSpPr>
          <p:nvPr>
            <p:ph type="title"/>
          </p:nvPr>
        </p:nvSpPr>
        <p:spPr>
          <a:xfrm>
            <a:off x="307497" y="365125"/>
            <a:ext cx="11595887" cy="824404"/>
          </a:xfrm>
        </p:spPr>
        <p:txBody>
          <a:bodyPr/>
          <a:lstStyle/>
          <a:p>
            <a:r>
              <a:rPr lang="fr-BE" dirty="0"/>
              <a:t>Les champs d’actions au sein de la commune</a:t>
            </a:r>
            <a:endParaRPr lang="fr-FR" dirty="0"/>
          </a:p>
        </p:txBody>
      </p:sp>
      <p:sp>
        <p:nvSpPr>
          <p:cNvPr id="6" name="Text Placeholder 3">
            <a:extLst>
              <a:ext uri="{FF2B5EF4-FFF2-40B4-BE49-F238E27FC236}">
                <a16:creationId xmlns:a16="http://schemas.microsoft.com/office/drawing/2014/main" id="{6416BB5C-344C-4744-9262-68A187119AF5}"/>
              </a:ext>
            </a:extLst>
          </p:cNvPr>
          <p:cNvSpPr>
            <a:spLocks noGrp="1"/>
          </p:cNvSpPr>
          <p:nvPr>
            <p:ph type="body" idx="1"/>
          </p:nvPr>
        </p:nvSpPr>
        <p:spPr>
          <a:xfrm>
            <a:off x="409994" y="1192319"/>
            <a:ext cx="10173923" cy="3821116"/>
          </a:xfrm>
        </p:spPr>
        <p:txBody>
          <a:bodyPr/>
          <a:lstStyle/>
          <a:p>
            <a:pPr marL="457200" indent="-457200">
              <a:buFont typeface="+mj-lt"/>
              <a:buAutoNum type="arabicPeriod" startAt="3"/>
            </a:pPr>
            <a:r>
              <a:rPr lang="fr-BE" dirty="0"/>
              <a:t>Agir sur l’aménagement du territoire</a:t>
            </a:r>
          </a:p>
          <a:p>
            <a:pPr marL="800100" lvl="1" indent="-342900">
              <a:buFont typeface="Arial" panose="020B0604020202020204" pitchFamily="34" charset="0"/>
              <a:buChar char="•"/>
            </a:pPr>
            <a:r>
              <a:rPr lang="fr-FR" dirty="0"/>
              <a:t>Mobilité alternative à la voiture</a:t>
            </a:r>
          </a:p>
          <a:p>
            <a:pPr marL="800100" lvl="1" indent="-342900">
              <a:buFont typeface="Arial" panose="020B0604020202020204" pitchFamily="34" charset="0"/>
              <a:buChar char="•"/>
            </a:pPr>
            <a:r>
              <a:rPr lang="fr-FR" dirty="0"/>
              <a:t>Localisation et renforcement des centralités pour limiter les déplacements motorisés</a:t>
            </a:r>
          </a:p>
          <a:p>
            <a:pPr marL="800100" lvl="1" indent="-342900">
              <a:buFont typeface="Arial" panose="020B0604020202020204" pitchFamily="34" charset="0"/>
              <a:buChar char="•"/>
            </a:pPr>
            <a:r>
              <a:rPr lang="fr-FR" dirty="0"/>
              <a:t>Compacité du bâti</a:t>
            </a:r>
          </a:p>
          <a:p>
            <a:pPr marL="800100" lvl="1" indent="-342900">
              <a:buFont typeface="Arial" panose="020B0604020202020204" pitchFamily="34" charset="0"/>
              <a:buChar char="•"/>
            </a:pPr>
            <a:endParaRPr lang="fr-FR" dirty="0"/>
          </a:p>
          <a:p>
            <a:pPr lvl="1"/>
            <a:endParaRPr lang="fr-BE" dirty="0"/>
          </a:p>
        </p:txBody>
      </p:sp>
    </p:spTree>
    <p:extLst>
      <p:ext uri="{BB962C8B-B14F-4D97-AF65-F5344CB8AC3E}">
        <p14:creationId xmlns:p14="http://schemas.microsoft.com/office/powerpoint/2010/main" val="271152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a:t>Séminaire transversal « Enjeux climatiques – Sobriété énergétique » - Journée1 Webinaire d’introduction</a:t>
            </a:r>
          </a:p>
          <a:p>
            <a:pPr fontAlgn="base"/>
            <a:r>
              <a:rPr lang="fr-BE" b="1"/>
              <a:t> </a:t>
            </a:r>
            <a:r>
              <a:rPr lang="fr-FR"/>
              <a:t> </a:t>
            </a:r>
            <a:endParaRPr lang="fr-FR" dirty="0"/>
          </a:p>
        </p:txBody>
      </p:sp>
      <p:sp>
        <p:nvSpPr>
          <p:cNvPr id="5" name="Title 2">
            <a:extLst>
              <a:ext uri="{FF2B5EF4-FFF2-40B4-BE49-F238E27FC236}">
                <a16:creationId xmlns:a16="http://schemas.microsoft.com/office/drawing/2014/main" id="{B27FDFCA-6C1D-4352-80A5-795B496CE209}"/>
              </a:ext>
            </a:extLst>
          </p:cNvPr>
          <p:cNvSpPr>
            <a:spLocks noGrp="1"/>
          </p:cNvSpPr>
          <p:nvPr>
            <p:ph type="title"/>
          </p:nvPr>
        </p:nvSpPr>
        <p:spPr>
          <a:xfrm>
            <a:off x="307497" y="365125"/>
            <a:ext cx="11595887" cy="824404"/>
          </a:xfrm>
        </p:spPr>
        <p:txBody>
          <a:bodyPr/>
          <a:lstStyle/>
          <a:p>
            <a:r>
              <a:rPr lang="fr-BE" dirty="0"/>
              <a:t>Les champs d’actions au sein de la commune</a:t>
            </a:r>
            <a:endParaRPr lang="fr-FR" dirty="0"/>
          </a:p>
        </p:txBody>
      </p:sp>
      <p:sp>
        <p:nvSpPr>
          <p:cNvPr id="6" name="Text Placeholder 3">
            <a:extLst>
              <a:ext uri="{FF2B5EF4-FFF2-40B4-BE49-F238E27FC236}">
                <a16:creationId xmlns:a16="http://schemas.microsoft.com/office/drawing/2014/main" id="{6416BB5C-344C-4744-9262-68A187119AF5}"/>
              </a:ext>
            </a:extLst>
          </p:cNvPr>
          <p:cNvSpPr>
            <a:spLocks noGrp="1"/>
          </p:cNvSpPr>
          <p:nvPr>
            <p:ph type="body" idx="1"/>
          </p:nvPr>
        </p:nvSpPr>
        <p:spPr>
          <a:xfrm>
            <a:off x="409994" y="1192319"/>
            <a:ext cx="10173923" cy="3821116"/>
          </a:xfrm>
        </p:spPr>
        <p:txBody>
          <a:bodyPr/>
          <a:lstStyle/>
          <a:p>
            <a:pPr marL="457200" indent="-457200">
              <a:buFont typeface="+mj-lt"/>
              <a:buAutoNum type="arabicPeriod" startAt="3"/>
            </a:pPr>
            <a:r>
              <a:rPr lang="fr-BE" dirty="0"/>
              <a:t>Agir sur l’aménagement du territoire</a:t>
            </a:r>
          </a:p>
          <a:p>
            <a:pPr lvl="1"/>
            <a:br>
              <a:rPr lang="fr-FR" dirty="0"/>
            </a:br>
            <a:r>
              <a:rPr lang="fr-FR" dirty="0"/>
              <a:t>Les </a:t>
            </a:r>
            <a:r>
              <a:rPr lang="fr-FR" u="sng" dirty="0"/>
              <a:t>outils de conception à l’échelle communale ou d’agglomération </a:t>
            </a:r>
            <a:r>
              <a:rPr lang="fr-FR" dirty="0"/>
              <a:t>: </a:t>
            </a:r>
            <a:br>
              <a:rPr lang="fr-FR" dirty="0"/>
            </a:br>
            <a:r>
              <a:rPr lang="fr-FR" dirty="0"/>
              <a:t>SDC, projet de ville…</a:t>
            </a:r>
            <a:br>
              <a:rPr lang="fr-FR" dirty="0"/>
            </a:br>
            <a:r>
              <a:rPr lang="fr-FR" dirty="0"/>
              <a:t>agir sur la mobilité alternative (voies cyclables, parkings relais, desserte bus…)</a:t>
            </a:r>
            <a:br>
              <a:rPr lang="fr-FR" dirty="0"/>
            </a:br>
            <a:r>
              <a:rPr lang="fr-FR" dirty="0"/>
              <a:t>et les zones urbanisables</a:t>
            </a:r>
            <a:br>
              <a:rPr lang="fr-FR" dirty="0"/>
            </a:br>
            <a:r>
              <a:rPr lang="fr-FR" dirty="0"/>
              <a:t>agir sur les localisations d’équipements, de services et de commerces</a:t>
            </a:r>
            <a:br>
              <a:rPr lang="fr-FR" dirty="0"/>
            </a:br>
            <a:r>
              <a:rPr lang="fr-FR" dirty="0"/>
              <a:t>agir sur la densité de l’habitat, l’identification des centralités, les priorités dans l’affectation des zones, et, au contraire, des zones à préserver de l’urbanisation</a:t>
            </a:r>
            <a:br>
              <a:rPr lang="fr-FR" dirty="0"/>
            </a:br>
            <a:r>
              <a:rPr lang="fr-FR" dirty="0"/>
              <a:t>localisation des sites pour les développements renouvelables</a:t>
            </a:r>
            <a:br>
              <a:rPr lang="fr-FR" dirty="0"/>
            </a:br>
            <a:br>
              <a:rPr lang="fr-FR" dirty="0"/>
            </a:br>
            <a:r>
              <a:rPr lang="fr-FR" dirty="0"/>
              <a:t>Lien avec d’autres outils : </a:t>
            </a:r>
            <a:br>
              <a:rPr lang="fr-FR" dirty="0"/>
            </a:br>
            <a:r>
              <a:rPr lang="fr-FR" dirty="0"/>
              <a:t>- plans de mobilité (PCM et autres…), plans de déplacements (scolaires, d’entreprises…)</a:t>
            </a:r>
            <a:br>
              <a:rPr lang="fr-FR" dirty="0"/>
            </a:br>
            <a:r>
              <a:rPr lang="fr-FR" dirty="0"/>
              <a:t>- Programme communaux de développement rural (PCDR) </a:t>
            </a:r>
            <a:r>
              <a:rPr lang="fr-FR" dirty="0">
                <a:sym typeface="Wingdings" panose="05000000000000000000" pitchFamily="2" charset="2"/>
              </a:rPr>
              <a:t> projets « énergie »</a:t>
            </a:r>
            <a:endParaRPr lang="fr-FR" dirty="0"/>
          </a:p>
          <a:p>
            <a:pPr marL="800100" lvl="1" indent="-342900">
              <a:buFont typeface="Arial" panose="020B0604020202020204" pitchFamily="34" charset="0"/>
              <a:buChar char="•"/>
            </a:pPr>
            <a:endParaRPr lang="fr-FR" dirty="0"/>
          </a:p>
          <a:p>
            <a:pPr lvl="1"/>
            <a:endParaRPr lang="fr-BE" dirty="0"/>
          </a:p>
        </p:txBody>
      </p:sp>
    </p:spTree>
    <p:extLst>
      <p:ext uri="{BB962C8B-B14F-4D97-AF65-F5344CB8AC3E}">
        <p14:creationId xmlns:p14="http://schemas.microsoft.com/office/powerpoint/2010/main" val="121320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a:t>Séminaire transversal « Enjeux climatiques – Sobriété énergétique » - Journée1 Webinaire d’introduction</a:t>
            </a:r>
          </a:p>
          <a:p>
            <a:pPr fontAlgn="base"/>
            <a:r>
              <a:rPr lang="fr-BE" b="1"/>
              <a:t> </a:t>
            </a:r>
            <a:r>
              <a:rPr lang="fr-FR"/>
              <a:t> </a:t>
            </a:r>
            <a:endParaRPr lang="fr-FR" dirty="0"/>
          </a:p>
        </p:txBody>
      </p:sp>
      <p:sp>
        <p:nvSpPr>
          <p:cNvPr id="5" name="Title 2">
            <a:extLst>
              <a:ext uri="{FF2B5EF4-FFF2-40B4-BE49-F238E27FC236}">
                <a16:creationId xmlns:a16="http://schemas.microsoft.com/office/drawing/2014/main" id="{B27FDFCA-6C1D-4352-80A5-795B496CE209}"/>
              </a:ext>
            </a:extLst>
          </p:cNvPr>
          <p:cNvSpPr>
            <a:spLocks noGrp="1"/>
          </p:cNvSpPr>
          <p:nvPr>
            <p:ph type="title"/>
          </p:nvPr>
        </p:nvSpPr>
        <p:spPr>
          <a:xfrm>
            <a:off x="307497" y="365125"/>
            <a:ext cx="11595887" cy="824404"/>
          </a:xfrm>
        </p:spPr>
        <p:txBody>
          <a:bodyPr/>
          <a:lstStyle/>
          <a:p>
            <a:r>
              <a:rPr lang="fr-BE" dirty="0"/>
              <a:t>Les champs d’actions au sein de la commune</a:t>
            </a:r>
            <a:endParaRPr lang="fr-FR" dirty="0"/>
          </a:p>
        </p:txBody>
      </p:sp>
      <p:sp>
        <p:nvSpPr>
          <p:cNvPr id="6" name="Text Placeholder 3">
            <a:extLst>
              <a:ext uri="{FF2B5EF4-FFF2-40B4-BE49-F238E27FC236}">
                <a16:creationId xmlns:a16="http://schemas.microsoft.com/office/drawing/2014/main" id="{6416BB5C-344C-4744-9262-68A187119AF5}"/>
              </a:ext>
            </a:extLst>
          </p:cNvPr>
          <p:cNvSpPr>
            <a:spLocks noGrp="1"/>
          </p:cNvSpPr>
          <p:nvPr>
            <p:ph type="body" idx="1"/>
          </p:nvPr>
        </p:nvSpPr>
        <p:spPr>
          <a:xfrm>
            <a:off x="409994" y="1220541"/>
            <a:ext cx="10173923" cy="3821116"/>
          </a:xfrm>
        </p:spPr>
        <p:txBody>
          <a:bodyPr lIns="91440" tIns="45720" rIns="91440" bIns="45720" anchor="t"/>
          <a:lstStyle/>
          <a:p>
            <a:pPr marL="457200" indent="-457200">
              <a:buFont typeface="+mj-lt"/>
              <a:buAutoNum type="arabicPeriod" startAt="3"/>
            </a:pPr>
            <a:r>
              <a:rPr lang="fr-BE" dirty="0"/>
              <a:t>Agir sur l’aménagement du territoire</a:t>
            </a:r>
          </a:p>
          <a:p>
            <a:pPr lvl="1"/>
            <a:br>
              <a:rPr lang="fr-FR" dirty="0"/>
            </a:br>
            <a:r>
              <a:rPr lang="fr-FR" dirty="0"/>
              <a:t>Les </a:t>
            </a:r>
            <a:r>
              <a:rPr lang="fr-FR" u="sng" dirty="0"/>
              <a:t>outils urbanistiques </a:t>
            </a:r>
            <a:r>
              <a:rPr lang="fr-FR" dirty="0"/>
              <a:t>: </a:t>
            </a:r>
            <a:br>
              <a:rPr lang="fr-FR" dirty="0"/>
            </a:br>
            <a:r>
              <a:rPr lang="fr-FR" dirty="0"/>
              <a:t>SOL et permis d’urbanisation, </a:t>
            </a:r>
            <a:br>
              <a:rPr lang="fr-FR" dirty="0"/>
            </a:br>
            <a:r>
              <a:rPr lang="fr-FR" dirty="0"/>
              <a:t>Guides communaux d’urbanisme GCU</a:t>
            </a:r>
          </a:p>
          <a:p>
            <a:pPr lvl="1"/>
            <a:endParaRPr lang="fr-FR" dirty="0"/>
          </a:p>
          <a:p>
            <a:pPr lvl="1"/>
            <a:endParaRPr lang="fr-FR" dirty="0"/>
          </a:p>
          <a:p>
            <a:pPr marL="800100" lvl="1" indent="-342900">
              <a:buFontTx/>
              <a:buChar char="-"/>
            </a:pPr>
            <a:r>
              <a:rPr lang="fr-FR" dirty="0"/>
              <a:t>Réflexion sur la taille des parcelles en fonction du lieu (densité), </a:t>
            </a:r>
          </a:p>
          <a:p>
            <a:pPr marL="800100" lvl="1" indent="-342900">
              <a:buFontTx/>
              <a:buChar char="-"/>
            </a:pPr>
            <a:r>
              <a:rPr lang="fr-FR" dirty="0"/>
              <a:t>sur l’orientation des bâtiments, </a:t>
            </a:r>
          </a:p>
          <a:p>
            <a:pPr marL="800100" lvl="1" indent="-342900">
              <a:buFontTx/>
              <a:buChar char="-"/>
            </a:pPr>
            <a:r>
              <a:rPr lang="fr-FR" dirty="0"/>
              <a:t>la densité et la compacité de l’habitat, </a:t>
            </a:r>
          </a:p>
          <a:p>
            <a:pPr marL="800100" lvl="1" indent="-342900">
              <a:buFontTx/>
              <a:buChar char="-"/>
            </a:pPr>
            <a:r>
              <a:rPr lang="fr-FR" dirty="0"/>
              <a:t>encourager l’usage du vélo (voies et stationnement)</a:t>
            </a:r>
          </a:p>
          <a:p>
            <a:pPr marL="800100" lvl="1" indent="-342900">
              <a:buFontTx/>
              <a:buChar char="-"/>
            </a:pPr>
            <a:r>
              <a:rPr lang="fr-FR" dirty="0"/>
              <a:t>Les dispositifs pour encadrer la pose de protections solaires</a:t>
            </a:r>
            <a:endParaRPr lang="fr-FR" dirty="0">
              <a:cs typeface="Calibri"/>
            </a:endParaRPr>
          </a:p>
          <a:p>
            <a:pPr marL="800100" lvl="1" indent="-342900">
              <a:buFontTx/>
              <a:buChar char="-"/>
            </a:pPr>
            <a:r>
              <a:rPr lang="fr-FR" dirty="0">
                <a:solidFill>
                  <a:srgbClr val="898989"/>
                </a:solidFill>
              </a:rPr>
              <a:t>Les dispositifs pour encadrer la production de renouvelable…</a:t>
            </a:r>
            <a:endParaRPr lang="fr-FR" dirty="0">
              <a:solidFill>
                <a:srgbClr val="898989"/>
              </a:solidFill>
              <a:cs typeface="Calibri"/>
            </a:endParaRPr>
          </a:p>
          <a:p>
            <a:pPr marL="800100" lvl="1" indent="-342900">
              <a:buFontTx/>
              <a:buChar char="-"/>
            </a:pPr>
            <a:endParaRPr lang="fr-FR" dirty="0"/>
          </a:p>
          <a:p>
            <a:pPr marL="800100" lvl="1" indent="-342900">
              <a:buFont typeface="Arial" panose="020B0604020202020204" pitchFamily="34" charset="0"/>
              <a:buChar char="•"/>
            </a:pPr>
            <a:endParaRPr lang="fr-FR" dirty="0"/>
          </a:p>
          <a:p>
            <a:pPr lvl="1"/>
            <a:endParaRPr lang="fr-BE" dirty="0"/>
          </a:p>
        </p:txBody>
      </p:sp>
    </p:spTree>
    <p:extLst>
      <p:ext uri="{BB962C8B-B14F-4D97-AF65-F5344CB8AC3E}">
        <p14:creationId xmlns:p14="http://schemas.microsoft.com/office/powerpoint/2010/main" val="68721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C3919-7B81-465A-B58B-2479E9572EE8}"/>
              </a:ext>
            </a:extLst>
          </p:cNvPr>
          <p:cNvSpPr>
            <a:spLocks noGrp="1"/>
          </p:cNvSpPr>
          <p:nvPr>
            <p:ph type="title"/>
          </p:nvPr>
        </p:nvSpPr>
        <p:spPr/>
        <p:txBody>
          <a:bodyPr/>
          <a:lstStyle/>
          <a:p>
            <a:r>
              <a:rPr lang="fr-FR" dirty="0"/>
              <a:t>Attention à d’éventuels appel à projet</a:t>
            </a:r>
            <a:endParaRPr lang="fr-BE" dirty="0"/>
          </a:p>
        </p:txBody>
      </p:sp>
      <p:sp>
        <p:nvSpPr>
          <p:cNvPr id="3" name="Espace réservé du texte 2">
            <a:extLst>
              <a:ext uri="{FF2B5EF4-FFF2-40B4-BE49-F238E27FC236}">
                <a16:creationId xmlns:a16="http://schemas.microsoft.com/office/drawing/2014/main" id="{2C4018E9-F02B-4162-9F96-16CAC44FC1C6}"/>
              </a:ext>
            </a:extLst>
          </p:cNvPr>
          <p:cNvSpPr>
            <a:spLocks noGrp="1"/>
          </p:cNvSpPr>
          <p:nvPr>
            <p:ph type="body" idx="1"/>
          </p:nvPr>
        </p:nvSpPr>
        <p:spPr>
          <a:xfrm>
            <a:off x="6096000" y="1790267"/>
            <a:ext cx="3941379" cy="369332"/>
          </a:xfrm>
        </p:spPr>
        <p:txBody>
          <a:bodyPr/>
          <a:lstStyle/>
          <a:p>
            <a:r>
              <a:rPr lang="fr-BE" sz="1800" dirty="0">
                <a:solidFill>
                  <a:srgbClr val="1C1C1A"/>
                </a:solidFill>
                <a:effectLst/>
                <a:latin typeface="Intro Regular"/>
                <a:ea typeface="Calibri" panose="020F0502020204030204" pitchFamily="34" charset="0"/>
                <a:cs typeface="Calibri" panose="020F0502020204030204" pitchFamily="34" charset="0"/>
              </a:rPr>
              <a:t>Implémenter des </a:t>
            </a:r>
            <a:r>
              <a:rPr lang="fr-BE" sz="1800" dirty="0" err="1">
                <a:solidFill>
                  <a:srgbClr val="1C1C1A"/>
                </a:solidFill>
                <a:effectLst/>
                <a:latin typeface="Intro Regular"/>
                <a:ea typeface="Calibri" panose="020F0502020204030204" pitchFamily="34" charset="0"/>
                <a:cs typeface="Calibri" panose="020F0502020204030204" pitchFamily="34" charset="0"/>
              </a:rPr>
              <a:t>Mobipôles</a:t>
            </a:r>
            <a:r>
              <a:rPr lang="fr-BE" sz="1800" dirty="0">
                <a:solidFill>
                  <a:srgbClr val="1C1C1A"/>
                </a:solidFill>
                <a:effectLst/>
                <a:latin typeface="Intro Regular"/>
                <a:ea typeface="Calibri" panose="020F0502020204030204" pitchFamily="34" charset="0"/>
                <a:cs typeface="Calibri" panose="020F0502020204030204" pitchFamily="34" charset="0"/>
              </a:rPr>
              <a:t> </a:t>
            </a:r>
            <a:endParaRPr lang="fr-BE" dirty="0"/>
          </a:p>
        </p:txBody>
      </p:sp>
      <p:sp>
        <p:nvSpPr>
          <p:cNvPr id="4" name="Espace réservé du texte 3">
            <a:extLst>
              <a:ext uri="{FF2B5EF4-FFF2-40B4-BE49-F238E27FC236}">
                <a16:creationId xmlns:a16="http://schemas.microsoft.com/office/drawing/2014/main" id="{B8D5798F-0D5C-4625-8F77-DBE223888F3B}"/>
              </a:ext>
            </a:extLst>
          </p:cNvPr>
          <p:cNvSpPr>
            <a:spLocks noGrp="1"/>
          </p:cNvSpPr>
          <p:nvPr>
            <p:ph type="body" idx="13"/>
          </p:nvPr>
        </p:nvSpPr>
        <p:spPr>
          <a:xfrm>
            <a:off x="241124" y="3357825"/>
            <a:ext cx="3743139" cy="1310833"/>
          </a:xfrm>
        </p:spPr>
        <p:txBody>
          <a:bodyPr/>
          <a:lstStyle/>
          <a:p>
            <a:r>
              <a:rPr lang="fr-BE" sz="1800" dirty="0">
                <a:solidFill>
                  <a:srgbClr val="1C1C1A"/>
                </a:solidFill>
                <a:effectLst/>
                <a:latin typeface="Intro Regular"/>
                <a:ea typeface="Calibri" panose="020F0502020204030204" pitchFamily="34" charset="0"/>
                <a:cs typeface="Calibri" panose="020F0502020204030204" pitchFamily="34" charset="0"/>
              </a:rPr>
              <a:t>Mettre en </a:t>
            </a:r>
            <a:r>
              <a:rPr lang="fr-BE" sz="1800" dirty="0" err="1">
                <a:solidFill>
                  <a:srgbClr val="1C1C1A"/>
                </a:solidFill>
                <a:effectLst/>
                <a:latin typeface="Intro Regular"/>
                <a:ea typeface="Calibri" panose="020F0502020204030204" pitchFamily="34" charset="0"/>
                <a:cs typeface="Calibri" panose="020F0502020204030204" pitchFamily="34" charset="0"/>
              </a:rPr>
              <a:t>oeuvre</a:t>
            </a:r>
            <a:r>
              <a:rPr lang="fr-BE" sz="1800" dirty="0">
                <a:solidFill>
                  <a:srgbClr val="1C1C1A"/>
                </a:solidFill>
                <a:effectLst/>
                <a:latin typeface="Intro Regular"/>
                <a:ea typeface="Calibri" panose="020F0502020204030204" pitchFamily="34" charset="0"/>
                <a:cs typeface="Calibri" panose="020F0502020204030204" pitchFamily="34" charset="0"/>
              </a:rPr>
              <a:t> un nouvel appel à projets WACY3 : soutien aux communes pour leurs investissements en infrastructures cyclables sur leur territoire afin de développer des réseaux locaux </a:t>
            </a:r>
            <a:endParaRPr lang="fr-BE" dirty="0"/>
          </a:p>
        </p:txBody>
      </p:sp>
      <p:sp>
        <p:nvSpPr>
          <p:cNvPr id="5" name="Espace réservé du texte 4">
            <a:extLst>
              <a:ext uri="{FF2B5EF4-FFF2-40B4-BE49-F238E27FC236}">
                <a16:creationId xmlns:a16="http://schemas.microsoft.com/office/drawing/2014/main" id="{36EC2DC0-C1D1-4ECD-BA73-27843AC908D8}"/>
              </a:ext>
            </a:extLst>
          </p:cNvPr>
          <p:cNvSpPr>
            <a:spLocks noGrp="1"/>
          </p:cNvSpPr>
          <p:nvPr>
            <p:ph type="body" idx="11"/>
          </p:nvPr>
        </p:nvSpPr>
        <p:spPr/>
        <p:txBody>
          <a:bodyPr/>
          <a:lstStyle/>
          <a:p>
            <a:endParaRPr lang="fr-BE"/>
          </a:p>
        </p:txBody>
      </p:sp>
      <p:sp>
        <p:nvSpPr>
          <p:cNvPr id="8" name="Espace réservé du texte 2">
            <a:extLst>
              <a:ext uri="{FF2B5EF4-FFF2-40B4-BE49-F238E27FC236}">
                <a16:creationId xmlns:a16="http://schemas.microsoft.com/office/drawing/2014/main" id="{BB284667-7D58-4301-9750-B1D256ACE4D1}"/>
              </a:ext>
            </a:extLst>
          </p:cNvPr>
          <p:cNvSpPr txBox="1">
            <a:spLocks/>
          </p:cNvSpPr>
          <p:nvPr/>
        </p:nvSpPr>
        <p:spPr>
          <a:xfrm>
            <a:off x="1741392" y="777328"/>
            <a:ext cx="4221298" cy="323591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2000" b="1" dirty="0">
                <a:latin typeface="Arial"/>
                <a:cs typeface="Arial"/>
              </a:rPr>
              <a:t>P9 PAP3 – Renforcer l’indépendance et la transition énergétique</a:t>
            </a:r>
          </a:p>
        </p:txBody>
      </p:sp>
      <p:pic>
        <p:nvPicPr>
          <p:cNvPr id="9" name="Picture 7">
            <a:extLst>
              <a:ext uri="{FF2B5EF4-FFF2-40B4-BE49-F238E27FC236}">
                <a16:creationId xmlns:a16="http://schemas.microsoft.com/office/drawing/2014/main" id="{743E3544-D944-4DCE-A6B1-2599FEA7DC45}"/>
              </a:ext>
            </a:extLst>
          </p:cNvPr>
          <p:cNvPicPr>
            <a:picLocks noChangeAspect="1"/>
          </p:cNvPicPr>
          <p:nvPr/>
        </p:nvPicPr>
        <p:blipFill>
          <a:blip r:embed="rId2"/>
          <a:stretch>
            <a:fillRect/>
          </a:stretch>
        </p:blipFill>
        <p:spPr>
          <a:xfrm>
            <a:off x="231662" y="777328"/>
            <a:ext cx="1376421" cy="1921582"/>
          </a:xfrm>
          <a:prstGeom prst="rect">
            <a:avLst/>
          </a:prstGeom>
        </p:spPr>
      </p:pic>
      <p:sp>
        <p:nvSpPr>
          <p:cNvPr id="10" name="Espace réservé du texte 2">
            <a:extLst>
              <a:ext uri="{FF2B5EF4-FFF2-40B4-BE49-F238E27FC236}">
                <a16:creationId xmlns:a16="http://schemas.microsoft.com/office/drawing/2014/main" id="{A8801FF7-11C6-4947-96E6-09A082D84A27}"/>
              </a:ext>
            </a:extLst>
          </p:cNvPr>
          <p:cNvSpPr txBox="1">
            <a:spLocks/>
          </p:cNvSpPr>
          <p:nvPr/>
        </p:nvSpPr>
        <p:spPr>
          <a:xfrm>
            <a:off x="6096000" y="2388775"/>
            <a:ext cx="3941379"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BE" sz="1800" dirty="0">
                <a:solidFill>
                  <a:srgbClr val="1C1C1A"/>
                </a:solidFill>
                <a:latin typeface="Intro Regular"/>
                <a:ea typeface="Calibri" panose="020F0502020204030204" pitchFamily="34" charset="0"/>
                <a:cs typeface="Calibri" panose="020F0502020204030204" pitchFamily="34" charset="0"/>
              </a:rPr>
              <a:t>Lancer des appels à projet pour la création d’espaces verts en milieu urbanisé dans le contexte d’adaptation à la crise climatique</a:t>
            </a:r>
            <a:endParaRPr lang="fr-BE" dirty="0"/>
          </a:p>
        </p:txBody>
      </p:sp>
      <p:sp>
        <p:nvSpPr>
          <p:cNvPr id="11" name="ZoneTexte 10">
            <a:extLst>
              <a:ext uri="{FF2B5EF4-FFF2-40B4-BE49-F238E27FC236}">
                <a16:creationId xmlns:a16="http://schemas.microsoft.com/office/drawing/2014/main" id="{093C35B7-B1AC-4430-929D-A39C765AC307}"/>
              </a:ext>
            </a:extLst>
          </p:cNvPr>
          <p:cNvSpPr txBox="1"/>
          <p:nvPr/>
        </p:nvSpPr>
        <p:spPr>
          <a:xfrm>
            <a:off x="6096000" y="871418"/>
            <a:ext cx="6190595" cy="646331"/>
          </a:xfrm>
          <a:prstGeom prst="rect">
            <a:avLst/>
          </a:prstGeom>
          <a:noFill/>
        </p:spPr>
        <p:txBody>
          <a:bodyPr wrap="square">
            <a:spAutoFit/>
          </a:bodyPr>
          <a:lstStyle/>
          <a:p>
            <a:r>
              <a:rPr lang="fr-FR" sz="1800" dirty="0">
                <a:latin typeface="Arial"/>
                <a:cs typeface="Arial"/>
              </a:rPr>
              <a:t>Lancer un appel à projet pour la création de 50 communautés d’énergie renouvelable </a:t>
            </a:r>
          </a:p>
        </p:txBody>
      </p:sp>
    </p:spTree>
    <p:extLst>
      <p:ext uri="{BB962C8B-B14F-4D97-AF65-F5344CB8AC3E}">
        <p14:creationId xmlns:p14="http://schemas.microsoft.com/office/powerpoint/2010/main" val="9894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184CA-BFA9-4703-9E4F-94991454B951}"/>
              </a:ext>
            </a:extLst>
          </p:cNvPr>
          <p:cNvSpPr>
            <a:spLocks noGrp="1"/>
          </p:cNvSpPr>
          <p:nvPr>
            <p:ph type="title"/>
          </p:nvPr>
        </p:nvSpPr>
        <p:spPr>
          <a:xfrm>
            <a:off x="307497" y="312574"/>
            <a:ext cx="11595887" cy="824404"/>
          </a:xfrm>
        </p:spPr>
        <p:txBody>
          <a:bodyPr/>
          <a:lstStyle/>
          <a:p>
            <a:r>
              <a:rPr lang="fr-FR" dirty="0"/>
              <a:t>Application de la circulaire photovoltaïque</a:t>
            </a:r>
            <a:endParaRPr lang="fr-BE" dirty="0"/>
          </a:p>
        </p:txBody>
      </p:sp>
      <p:sp>
        <p:nvSpPr>
          <p:cNvPr id="3" name="Espace réservé du texte 2">
            <a:extLst>
              <a:ext uri="{FF2B5EF4-FFF2-40B4-BE49-F238E27FC236}">
                <a16:creationId xmlns:a16="http://schemas.microsoft.com/office/drawing/2014/main" id="{BE0E7E2F-A538-4ED5-B843-5E1B84548DEE}"/>
              </a:ext>
            </a:extLst>
          </p:cNvPr>
          <p:cNvSpPr>
            <a:spLocks noGrp="1"/>
          </p:cNvSpPr>
          <p:nvPr>
            <p:ph type="body" idx="1"/>
          </p:nvPr>
        </p:nvSpPr>
        <p:spPr/>
        <p:txBody>
          <a:bodyPr/>
          <a:lstStyle/>
          <a:p>
            <a:endParaRPr lang="fr-BE"/>
          </a:p>
        </p:txBody>
      </p:sp>
      <p:sp>
        <p:nvSpPr>
          <p:cNvPr id="4" name="Espace réservé du texte 3">
            <a:extLst>
              <a:ext uri="{FF2B5EF4-FFF2-40B4-BE49-F238E27FC236}">
                <a16:creationId xmlns:a16="http://schemas.microsoft.com/office/drawing/2014/main" id="{9CE6529F-1383-48E5-9949-D2EC6BEFA903}"/>
              </a:ext>
            </a:extLst>
          </p:cNvPr>
          <p:cNvSpPr>
            <a:spLocks noGrp="1"/>
          </p:cNvSpPr>
          <p:nvPr>
            <p:ph type="body" idx="13"/>
          </p:nvPr>
        </p:nvSpPr>
        <p:spPr/>
        <p:txBody>
          <a:bodyPr/>
          <a:lstStyle/>
          <a:p>
            <a:endParaRPr lang="fr-BE"/>
          </a:p>
        </p:txBody>
      </p:sp>
      <p:sp>
        <p:nvSpPr>
          <p:cNvPr id="5" name="Espace réservé du texte 4">
            <a:extLst>
              <a:ext uri="{FF2B5EF4-FFF2-40B4-BE49-F238E27FC236}">
                <a16:creationId xmlns:a16="http://schemas.microsoft.com/office/drawing/2014/main" id="{84DE43C9-8ACB-4562-A379-2FB292BA178F}"/>
              </a:ext>
            </a:extLst>
          </p:cNvPr>
          <p:cNvSpPr>
            <a:spLocks noGrp="1"/>
          </p:cNvSpPr>
          <p:nvPr>
            <p:ph type="body" idx="11"/>
          </p:nvPr>
        </p:nvSpPr>
        <p:spPr/>
        <p:txBody>
          <a:bodyPr/>
          <a:lstStyle/>
          <a:p>
            <a:endParaRPr lang="fr-BE"/>
          </a:p>
        </p:txBody>
      </p:sp>
      <p:sp>
        <p:nvSpPr>
          <p:cNvPr id="7" name="ZoneTexte 6">
            <a:extLst>
              <a:ext uri="{FF2B5EF4-FFF2-40B4-BE49-F238E27FC236}">
                <a16:creationId xmlns:a16="http://schemas.microsoft.com/office/drawing/2014/main" id="{9F62F46E-3EEF-40D4-985D-F887B13CC674}"/>
              </a:ext>
            </a:extLst>
          </p:cNvPr>
          <p:cNvSpPr txBox="1"/>
          <p:nvPr/>
        </p:nvSpPr>
        <p:spPr>
          <a:xfrm>
            <a:off x="307497" y="5075533"/>
            <a:ext cx="8954813" cy="646331"/>
          </a:xfrm>
          <a:prstGeom prst="rect">
            <a:avLst/>
          </a:prstGeom>
          <a:noFill/>
        </p:spPr>
        <p:txBody>
          <a:bodyPr wrap="square">
            <a:spAutoFit/>
          </a:bodyPr>
          <a:lstStyle/>
          <a:p>
            <a:r>
              <a:rPr lang="fr-BE" dirty="0">
                <a:hlinkClick r:id="rId2"/>
              </a:rPr>
              <a:t>https://www.uvcw.be/amenagement-territoire/actus/art-7087</a:t>
            </a:r>
            <a:r>
              <a:rPr lang="fr-BE" dirty="0"/>
              <a:t> </a:t>
            </a:r>
          </a:p>
          <a:p>
            <a:r>
              <a:rPr lang="fr-BE" dirty="0">
                <a:hlinkClick r:id="rId3"/>
              </a:rPr>
              <a:t>https://www.uvcw.be/no_index/files/7958-circulaire-photovoltaique-220112.pdf</a:t>
            </a:r>
            <a:r>
              <a:rPr lang="fr-BE" dirty="0"/>
              <a:t> </a:t>
            </a:r>
          </a:p>
        </p:txBody>
      </p:sp>
      <p:pic>
        <p:nvPicPr>
          <p:cNvPr id="9" name="Image 8">
            <a:extLst>
              <a:ext uri="{FF2B5EF4-FFF2-40B4-BE49-F238E27FC236}">
                <a16:creationId xmlns:a16="http://schemas.microsoft.com/office/drawing/2014/main" id="{DA3FB38C-38B2-4FD3-8503-75C6A7C30910}"/>
              </a:ext>
            </a:extLst>
          </p:cNvPr>
          <p:cNvPicPr>
            <a:picLocks noChangeAspect="1"/>
          </p:cNvPicPr>
          <p:nvPr/>
        </p:nvPicPr>
        <p:blipFill>
          <a:blip r:embed="rId4"/>
          <a:stretch>
            <a:fillRect/>
          </a:stretch>
        </p:blipFill>
        <p:spPr>
          <a:xfrm>
            <a:off x="1833562" y="2019300"/>
            <a:ext cx="8524875" cy="2819400"/>
          </a:xfrm>
          <a:prstGeom prst="rect">
            <a:avLst/>
          </a:prstGeom>
        </p:spPr>
      </p:pic>
    </p:spTree>
    <p:extLst>
      <p:ext uri="{BB962C8B-B14F-4D97-AF65-F5344CB8AC3E}">
        <p14:creationId xmlns:p14="http://schemas.microsoft.com/office/powerpoint/2010/main" val="420401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B42746-AAC9-44B3-B8F4-5C47F02FFA60}"/>
              </a:ext>
            </a:extLst>
          </p:cNvPr>
          <p:cNvSpPr>
            <a:spLocks noGrp="1"/>
          </p:cNvSpPr>
          <p:nvPr>
            <p:ph type="title"/>
          </p:nvPr>
        </p:nvSpPr>
        <p:spPr/>
        <p:txBody>
          <a:bodyPr/>
          <a:lstStyle/>
          <a:p>
            <a:r>
              <a:rPr lang="fr-FR" dirty="0"/>
              <a:t>Exigence en termes d’électromobilité</a:t>
            </a:r>
            <a:endParaRPr lang="fr-BE" dirty="0"/>
          </a:p>
        </p:txBody>
      </p:sp>
      <p:sp>
        <p:nvSpPr>
          <p:cNvPr id="3" name="Espace réservé du texte 2">
            <a:extLst>
              <a:ext uri="{FF2B5EF4-FFF2-40B4-BE49-F238E27FC236}">
                <a16:creationId xmlns:a16="http://schemas.microsoft.com/office/drawing/2014/main" id="{759935C7-97ED-48D4-B7A8-CACD789DA5D6}"/>
              </a:ext>
            </a:extLst>
          </p:cNvPr>
          <p:cNvSpPr>
            <a:spLocks noGrp="1"/>
          </p:cNvSpPr>
          <p:nvPr>
            <p:ph type="body" idx="1"/>
          </p:nvPr>
        </p:nvSpPr>
        <p:spPr/>
        <p:txBody>
          <a:bodyPr/>
          <a:lstStyle/>
          <a:p>
            <a:r>
              <a:rPr lang="fr-FR" dirty="0"/>
              <a:t>Les bâtiments à construire ou faisant l'objet de travaux de rénovation importante (travaux portant sur au moins 1/4 de l'enveloppe), qui sont liés à plus de 10 emplacements de stationnement, doivent s'équiper de bornes électriques selon des critères expliqué ici :</a:t>
            </a:r>
          </a:p>
          <a:p>
            <a:endParaRPr lang="fr-FR" dirty="0"/>
          </a:p>
          <a:p>
            <a:endParaRPr lang="fr-FR" dirty="0"/>
          </a:p>
          <a:p>
            <a:endParaRPr lang="fr-BE" dirty="0"/>
          </a:p>
        </p:txBody>
      </p:sp>
      <p:sp>
        <p:nvSpPr>
          <p:cNvPr id="5" name="Espace réservé du texte 4">
            <a:extLst>
              <a:ext uri="{FF2B5EF4-FFF2-40B4-BE49-F238E27FC236}">
                <a16:creationId xmlns:a16="http://schemas.microsoft.com/office/drawing/2014/main" id="{19A3508A-FD98-4B7C-B90D-D061BE56219A}"/>
              </a:ext>
            </a:extLst>
          </p:cNvPr>
          <p:cNvSpPr>
            <a:spLocks noGrp="1"/>
          </p:cNvSpPr>
          <p:nvPr>
            <p:ph type="body" idx="11"/>
          </p:nvPr>
        </p:nvSpPr>
        <p:spPr/>
        <p:txBody>
          <a:bodyPr/>
          <a:lstStyle/>
          <a:p>
            <a:endParaRPr lang="fr-BE"/>
          </a:p>
        </p:txBody>
      </p:sp>
      <p:sp>
        <p:nvSpPr>
          <p:cNvPr id="7" name="ZoneTexte 6">
            <a:extLst>
              <a:ext uri="{FF2B5EF4-FFF2-40B4-BE49-F238E27FC236}">
                <a16:creationId xmlns:a16="http://schemas.microsoft.com/office/drawing/2014/main" id="{A7B9DF07-1968-45D9-8A81-67FECD0CBB21}"/>
              </a:ext>
            </a:extLst>
          </p:cNvPr>
          <p:cNvSpPr txBox="1"/>
          <p:nvPr/>
        </p:nvSpPr>
        <p:spPr>
          <a:xfrm>
            <a:off x="310011" y="4323360"/>
            <a:ext cx="5785989" cy="1200329"/>
          </a:xfrm>
          <a:prstGeom prst="rect">
            <a:avLst/>
          </a:prstGeom>
          <a:noFill/>
        </p:spPr>
        <p:txBody>
          <a:bodyPr wrap="square">
            <a:spAutoFit/>
          </a:bodyPr>
          <a:lstStyle/>
          <a:p>
            <a:r>
              <a:rPr lang="fr-BE" dirty="0">
                <a:hlinkClick r:id="rId2"/>
              </a:rPr>
              <a:t>https://energie.wallonie.be/fr/exigences-peb-electromobilite-a-partir-du-11-mars-2021.html?IDC=7224&amp;IDD=149405</a:t>
            </a:r>
            <a:endParaRPr lang="fr-BE" dirty="0"/>
          </a:p>
          <a:p>
            <a:endParaRPr lang="fr-BE" dirty="0"/>
          </a:p>
        </p:txBody>
      </p:sp>
      <p:sp>
        <p:nvSpPr>
          <p:cNvPr id="10" name="ZoneTexte 9">
            <a:extLst>
              <a:ext uri="{FF2B5EF4-FFF2-40B4-BE49-F238E27FC236}">
                <a16:creationId xmlns:a16="http://schemas.microsoft.com/office/drawing/2014/main" id="{375A43CC-0BF3-4EDB-AFF4-0ACCF84445A8}"/>
              </a:ext>
            </a:extLst>
          </p:cNvPr>
          <p:cNvSpPr txBox="1"/>
          <p:nvPr/>
        </p:nvSpPr>
        <p:spPr>
          <a:xfrm>
            <a:off x="5981546" y="4525438"/>
            <a:ext cx="5900443" cy="1477328"/>
          </a:xfrm>
          <a:prstGeom prst="rect">
            <a:avLst/>
          </a:prstGeom>
          <a:noFill/>
        </p:spPr>
        <p:txBody>
          <a:bodyPr wrap="square">
            <a:spAutoFit/>
          </a:bodyPr>
          <a:lstStyle/>
          <a:p>
            <a:r>
              <a:rPr lang="fr-BE" dirty="0">
                <a:hlinkClick r:id="rId3"/>
              </a:rPr>
              <a:t>https://mobilite-mobiliteit.brussels/sites/default/files/vm_7-stationnement-velo-web.pdf</a:t>
            </a:r>
            <a:r>
              <a:rPr lang="fr-BE" dirty="0"/>
              <a:t> </a:t>
            </a:r>
          </a:p>
          <a:p>
            <a:r>
              <a:rPr lang="fr-BE" dirty="0">
                <a:hlinkClick r:id="rId4"/>
              </a:rPr>
              <a:t>https://www.guidebatimentdurable.brussels/realiser-parkings-velos/etapes-conception#1</a:t>
            </a:r>
            <a:endParaRPr lang="fr-BE" dirty="0"/>
          </a:p>
          <a:p>
            <a:endParaRPr lang="fr-BE" dirty="0"/>
          </a:p>
        </p:txBody>
      </p:sp>
      <p:sp>
        <p:nvSpPr>
          <p:cNvPr id="12" name="ZoneTexte 11">
            <a:extLst>
              <a:ext uri="{FF2B5EF4-FFF2-40B4-BE49-F238E27FC236}">
                <a16:creationId xmlns:a16="http://schemas.microsoft.com/office/drawing/2014/main" id="{8A5722C3-B6F0-464F-9FFA-AFB115B7C400}"/>
              </a:ext>
            </a:extLst>
          </p:cNvPr>
          <p:cNvSpPr txBox="1"/>
          <p:nvPr/>
        </p:nvSpPr>
        <p:spPr>
          <a:xfrm>
            <a:off x="5981546" y="3319086"/>
            <a:ext cx="6096000" cy="1200329"/>
          </a:xfrm>
          <a:prstGeom prst="rect">
            <a:avLst/>
          </a:prstGeom>
          <a:noFill/>
        </p:spPr>
        <p:txBody>
          <a:bodyPr wrap="square">
            <a:spAutoFit/>
          </a:bodyPr>
          <a:lstStyle/>
          <a:p>
            <a:r>
              <a:rPr lang="fr-BE" dirty="0">
                <a:hlinkClick r:id="rId5"/>
              </a:rPr>
              <a:t>https://environnement.brussels/le-permis-denvironnement/les-conditions-generales-et-specifiques/les-conditions-generales-dexploitation/les-obligations-en-matiere-de-stationnement-velos-motos-autos-et-livraisons</a:t>
            </a:r>
            <a:r>
              <a:rPr lang="fr-BE" dirty="0"/>
              <a:t> </a:t>
            </a:r>
          </a:p>
        </p:txBody>
      </p:sp>
      <p:pic>
        <p:nvPicPr>
          <p:cNvPr id="14" name="Image 13">
            <a:extLst>
              <a:ext uri="{FF2B5EF4-FFF2-40B4-BE49-F238E27FC236}">
                <a16:creationId xmlns:a16="http://schemas.microsoft.com/office/drawing/2014/main" id="{87090FCB-7311-4980-A883-9CF0DB84150E}"/>
              </a:ext>
            </a:extLst>
          </p:cNvPr>
          <p:cNvPicPr>
            <a:picLocks noChangeAspect="1"/>
          </p:cNvPicPr>
          <p:nvPr/>
        </p:nvPicPr>
        <p:blipFill rotWithShape="1">
          <a:blip r:embed="rId6">
            <a:extLst>
              <a:ext uri="{28A0092B-C50C-407E-A947-70E740481C1C}">
                <a14:useLocalDpi xmlns:a14="http://schemas.microsoft.com/office/drawing/2010/main" val="0"/>
              </a:ext>
            </a:extLst>
          </a:blip>
          <a:srcRect r="66434"/>
          <a:stretch/>
        </p:blipFill>
        <p:spPr>
          <a:xfrm>
            <a:off x="5953042" y="2599635"/>
            <a:ext cx="1401035" cy="624041"/>
          </a:xfrm>
          <a:prstGeom prst="rect">
            <a:avLst/>
          </a:prstGeom>
        </p:spPr>
      </p:pic>
      <p:pic>
        <p:nvPicPr>
          <p:cNvPr id="16" name="Graphique 15">
            <a:extLst>
              <a:ext uri="{FF2B5EF4-FFF2-40B4-BE49-F238E27FC236}">
                <a16:creationId xmlns:a16="http://schemas.microsoft.com/office/drawing/2014/main" id="{FC0242C9-4042-46EA-A7D0-844E033E72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6576" y="2639348"/>
            <a:ext cx="4620970" cy="432696"/>
          </a:xfrm>
          <a:prstGeom prst="rect">
            <a:avLst/>
          </a:prstGeom>
        </p:spPr>
      </p:pic>
      <p:sp>
        <p:nvSpPr>
          <p:cNvPr id="17" name="Rectangle 16">
            <a:extLst>
              <a:ext uri="{FF2B5EF4-FFF2-40B4-BE49-F238E27FC236}">
                <a16:creationId xmlns:a16="http://schemas.microsoft.com/office/drawing/2014/main" id="{8DCDA863-9C51-4031-A489-9D35FB1C6E72}"/>
              </a:ext>
            </a:extLst>
          </p:cNvPr>
          <p:cNvSpPr/>
          <p:nvPr/>
        </p:nvSpPr>
        <p:spPr>
          <a:xfrm>
            <a:off x="5953042" y="2406869"/>
            <a:ext cx="6124504" cy="33107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9" name="Graphique 18" descr="Tricycle contour">
            <a:extLst>
              <a:ext uri="{FF2B5EF4-FFF2-40B4-BE49-F238E27FC236}">
                <a16:creationId xmlns:a16="http://schemas.microsoft.com/office/drawing/2014/main" id="{330426AC-64A8-4F0A-BE1E-5880D655D2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81546" y="981474"/>
            <a:ext cx="1822144" cy="1822144"/>
          </a:xfrm>
          <a:prstGeom prst="rect">
            <a:avLst/>
          </a:prstGeom>
        </p:spPr>
      </p:pic>
      <p:sp>
        <p:nvSpPr>
          <p:cNvPr id="20" name="ZoneTexte 19">
            <a:extLst>
              <a:ext uri="{FF2B5EF4-FFF2-40B4-BE49-F238E27FC236}">
                <a16:creationId xmlns:a16="http://schemas.microsoft.com/office/drawing/2014/main" id="{A569BF78-D46E-4245-85DF-3112E42498EA}"/>
              </a:ext>
            </a:extLst>
          </p:cNvPr>
          <p:cNvSpPr txBox="1"/>
          <p:nvPr/>
        </p:nvSpPr>
        <p:spPr>
          <a:xfrm rot="769370">
            <a:off x="10396921" y="-215090"/>
            <a:ext cx="45719" cy="2646878"/>
          </a:xfrm>
          <a:prstGeom prst="rect">
            <a:avLst/>
          </a:prstGeom>
          <a:noFill/>
        </p:spPr>
        <p:txBody>
          <a:bodyPr wrap="square" rtlCol="0">
            <a:spAutoFit/>
          </a:bodyPr>
          <a:lstStyle/>
          <a:p>
            <a:r>
              <a:rPr lang="fr-BE" sz="16600" dirty="0"/>
              <a:t>?</a:t>
            </a:r>
            <a:endParaRPr lang="fr-BE" dirty="0"/>
          </a:p>
        </p:txBody>
      </p:sp>
    </p:spTree>
    <p:extLst>
      <p:ext uri="{BB962C8B-B14F-4D97-AF65-F5344CB8AC3E}">
        <p14:creationId xmlns:p14="http://schemas.microsoft.com/office/powerpoint/2010/main" val="79486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dirty="0"/>
              <a:t>Séminaire transversal « Enjeux climatiques – Sobriété énergétique » - Journée1 Webinaire d’introduction</a:t>
            </a:r>
          </a:p>
          <a:p>
            <a:pPr fontAlgn="base"/>
            <a:r>
              <a:rPr lang="fr-BE" b="1" dirty="0"/>
              <a:t> </a:t>
            </a:r>
            <a:r>
              <a:rPr lang="fr-FR" dirty="0"/>
              <a:t> </a:t>
            </a:r>
          </a:p>
        </p:txBody>
      </p:sp>
      <p:sp>
        <p:nvSpPr>
          <p:cNvPr id="5" name="Title 2">
            <a:extLst>
              <a:ext uri="{FF2B5EF4-FFF2-40B4-BE49-F238E27FC236}">
                <a16:creationId xmlns:a16="http://schemas.microsoft.com/office/drawing/2014/main" id="{B27FDFCA-6C1D-4352-80A5-795B496CE209}"/>
              </a:ext>
            </a:extLst>
          </p:cNvPr>
          <p:cNvSpPr>
            <a:spLocks noGrp="1"/>
          </p:cNvSpPr>
          <p:nvPr>
            <p:ph type="title"/>
          </p:nvPr>
        </p:nvSpPr>
        <p:spPr>
          <a:xfrm>
            <a:off x="307497" y="365125"/>
            <a:ext cx="11595887" cy="824404"/>
          </a:xfrm>
        </p:spPr>
        <p:txBody>
          <a:bodyPr/>
          <a:lstStyle/>
          <a:p>
            <a:r>
              <a:rPr lang="fr-BE" dirty="0"/>
              <a:t>Les champs d’actions au sein de la commune</a:t>
            </a:r>
            <a:endParaRPr lang="fr-FR" dirty="0"/>
          </a:p>
        </p:txBody>
      </p:sp>
      <p:sp>
        <p:nvSpPr>
          <p:cNvPr id="6" name="Text Placeholder 3">
            <a:extLst>
              <a:ext uri="{FF2B5EF4-FFF2-40B4-BE49-F238E27FC236}">
                <a16:creationId xmlns:a16="http://schemas.microsoft.com/office/drawing/2014/main" id="{6416BB5C-344C-4744-9262-68A187119AF5}"/>
              </a:ext>
            </a:extLst>
          </p:cNvPr>
          <p:cNvSpPr>
            <a:spLocks noGrp="1"/>
          </p:cNvSpPr>
          <p:nvPr>
            <p:ph type="body" idx="1"/>
          </p:nvPr>
        </p:nvSpPr>
        <p:spPr>
          <a:xfrm>
            <a:off x="409994" y="1192319"/>
            <a:ext cx="10173923" cy="3821116"/>
          </a:xfrm>
        </p:spPr>
        <p:txBody>
          <a:bodyPr/>
          <a:lstStyle/>
          <a:p>
            <a:pPr marL="457200" indent="-457200">
              <a:buFont typeface="+mj-lt"/>
              <a:buAutoNum type="arabicPeriod" startAt="4"/>
            </a:pPr>
            <a:r>
              <a:rPr lang="fr-BE" dirty="0"/>
              <a:t>Gestion du patrimoine communal</a:t>
            </a:r>
          </a:p>
          <a:p>
            <a:pPr marL="800100" lvl="1" indent="-342900">
              <a:buFont typeface="Arial" panose="020B0604020202020204" pitchFamily="34" charset="0"/>
              <a:buChar char="•"/>
            </a:pPr>
            <a:endParaRPr lang="fr-FR" dirty="0"/>
          </a:p>
          <a:p>
            <a:pPr marL="800100" lvl="1" indent="-342900">
              <a:buFont typeface="Arial" panose="020B0604020202020204" pitchFamily="34" charset="0"/>
              <a:buChar char="•"/>
            </a:pPr>
            <a:r>
              <a:rPr lang="fr-FR" dirty="0"/>
              <a:t>Gérer les données de consommation des bâtiments communaux</a:t>
            </a:r>
            <a:br>
              <a:rPr lang="fr-FR" dirty="0"/>
            </a:br>
            <a:r>
              <a:rPr lang="fr-FR" dirty="0"/>
              <a:t>et établir une comptabilité énergétique (mesurer les consommations, leur évolution, les améliorations suite aux actions, analyser et interpréter…)</a:t>
            </a:r>
          </a:p>
          <a:p>
            <a:pPr marL="800100" lvl="1" indent="-342900">
              <a:buFont typeface="Arial" panose="020B0604020202020204" pitchFamily="34" charset="0"/>
              <a:buChar char="•"/>
            </a:pPr>
            <a:r>
              <a:rPr lang="fr-FR" dirty="0"/>
              <a:t>Etablir un cadastre énergétique (repérer les potentiels d’amélioration et prioriser les actions) et un projet de plan d’investissement</a:t>
            </a:r>
          </a:p>
          <a:p>
            <a:pPr marL="800100" lvl="1" indent="-342900">
              <a:buFont typeface="Arial" panose="020B0604020202020204" pitchFamily="34" charset="0"/>
              <a:buChar char="•"/>
            </a:pPr>
            <a:r>
              <a:rPr lang="fr-FR" dirty="0"/>
              <a:t>Etablir des audits énergétiques des bâtiments communaux, optimiser l’occupation des bâtiments et des installations</a:t>
            </a:r>
            <a:br>
              <a:rPr lang="fr-FR" dirty="0"/>
            </a:br>
            <a:r>
              <a:rPr lang="fr-FR" dirty="0"/>
              <a:t>Recourir aux énergies renouvelables</a:t>
            </a:r>
            <a:br>
              <a:rPr lang="fr-FR" dirty="0"/>
            </a:br>
            <a:endParaRPr lang="fr-FR" dirty="0"/>
          </a:p>
          <a:p>
            <a:pPr lvl="1"/>
            <a:r>
              <a:rPr lang="fr-FR" dirty="0">
                <a:sym typeface="Wingdings" panose="05000000000000000000" pitchFamily="2" charset="2"/>
              </a:rPr>
              <a:t> faire des économies et montrer l’exemple</a:t>
            </a:r>
            <a:endParaRPr lang="fr-FR" dirty="0"/>
          </a:p>
          <a:p>
            <a:pPr marL="800100" lvl="1" indent="-342900">
              <a:buFont typeface="Arial" panose="020B0604020202020204" pitchFamily="34" charset="0"/>
              <a:buChar char="•"/>
            </a:pPr>
            <a:endParaRPr lang="fr-FR" dirty="0"/>
          </a:p>
          <a:p>
            <a:pPr lvl="1"/>
            <a:endParaRPr lang="fr-BE" dirty="0"/>
          </a:p>
        </p:txBody>
      </p:sp>
      <p:sp>
        <p:nvSpPr>
          <p:cNvPr id="7" name="Rectangle 6">
            <a:extLst>
              <a:ext uri="{FF2B5EF4-FFF2-40B4-BE49-F238E27FC236}">
                <a16:creationId xmlns:a16="http://schemas.microsoft.com/office/drawing/2014/main" id="{8B5AE4D0-5E7D-4FE1-ADD7-0065CA62126F}"/>
              </a:ext>
            </a:extLst>
          </p:cNvPr>
          <p:cNvSpPr/>
          <p:nvPr/>
        </p:nvSpPr>
        <p:spPr>
          <a:xfrm>
            <a:off x="6095999" y="3530614"/>
            <a:ext cx="5644056" cy="208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8" name="Espace réservé du texte 2">
            <a:extLst>
              <a:ext uri="{FF2B5EF4-FFF2-40B4-BE49-F238E27FC236}">
                <a16:creationId xmlns:a16="http://schemas.microsoft.com/office/drawing/2014/main" id="{06E1DBEB-A499-481C-AED4-FE97CD50335D}"/>
              </a:ext>
            </a:extLst>
          </p:cNvPr>
          <p:cNvSpPr txBox="1">
            <a:spLocks/>
          </p:cNvSpPr>
          <p:nvPr/>
        </p:nvSpPr>
        <p:spPr>
          <a:xfrm>
            <a:off x="6105439" y="3622085"/>
            <a:ext cx="5634615" cy="323591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2000" b="1" dirty="0">
                <a:latin typeface="Arial"/>
                <a:cs typeface="Arial"/>
              </a:rPr>
              <a:t>Projets relevant de la facilité pour la Relance et la Résilience</a:t>
            </a:r>
          </a:p>
          <a:p>
            <a:r>
              <a:rPr lang="fr-FR" sz="2000" dirty="0">
                <a:latin typeface="Arial"/>
                <a:cs typeface="Arial"/>
              </a:rPr>
              <a:t>-Appels à projet concernant la rénovation de bâtiments publics</a:t>
            </a:r>
          </a:p>
          <a:p>
            <a:r>
              <a:rPr lang="fr-FR" sz="2000" dirty="0">
                <a:latin typeface="Arial"/>
                <a:cs typeface="Arial"/>
              </a:rPr>
              <a:t>-Réforme et lancement UREBA exceptionnels</a:t>
            </a:r>
          </a:p>
          <a:p>
            <a:r>
              <a:rPr lang="fr-FR" sz="800" b="1" dirty="0">
                <a:latin typeface="Arial"/>
                <a:cs typeface="Arial"/>
                <a:hlinkClick r:id="rId3"/>
              </a:rPr>
              <a:t>https://energie.wallonie.be/fr/renovation-energetique-des-batiments-ureba.html?IDC=8969&amp;IDD=83066</a:t>
            </a:r>
            <a:endParaRPr lang="fr-FR" sz="800" b="1" dirty="0">
              <a:latin typeface="Arial"/>
              <a:cs typeface="Arial"/>
            </a:endParaRPr>
          </a:p>
          <a:p>
            <a:endParaRPr lang="fr-FR" sz="800" b="1" dirty="0">
              <a:latin typeface="Arial"/>
              <a:cs typeface="Arial"/>
            </a:endParaRPr>
          </a:p>
          <a:p>
            <a:endParaRPr lang="fr-FR" sz="2000" b="1" dirty="0">
              <a:latin typeface="Arial"/>
              <a:cs typeface="Arial"/>
            </a:endParaRPr>
          </a:p>
        </p:txBody>
      </p:sp>
    </p:spTree>
    <p:extLst>
      <p:ext uri="{BB962C8B-B14F-4D97-AF65-F5344CB8AC3E}">
        <p14:creationId xmlns:p14="http://schemas.microsoft.com/office/powerpoint/2010/main" val="366474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dirty="0"/>
              <a:t>Séminaire transversal « Enjeux climatiques – Sobriété énergétique » - Journée1 Webinaire d’introduction</a:t>
            </a:r>
          </a:p>
          <a:p>
            <a:pPr fontAlgn="base"/>
            <a:r>
              <a:rPr lang="fr-BE" b="1" dirty="0"/>
              <a:t> </a:t>
            </a:r>
            <a:r>
              <a:rPr lang="fr-FR" dirty="0"/>
              <a:t> </a:t>
            </a:r>
          </a:p>
        </p:txBody>
      </p:sp>
      <p:sp>
        <p:nvSpPr>
          <p:cNvPr id="5" name="Title 2">
            <a:extLst>
              <a:ext uri="{FF2B5EF4-FFF2-40B4-BE49-F238E27FC236}">
                <a16:creationId xmlns:a16="http://schemas.microsoft.com/office/drawing/2014/main" id="{B27FDFCA-6C1D-4352-80A5-795B496CE209}"/>
              </a:ext>
            </a:extLst>
          </p:cNvPr>
          <p:cNvSpPr>
            <a:spLocks noGrp="1"/>
          </p:cNvSpPr>
          <p:nvPr>
            <p:ph type="title"/>
          </p:nvPr>
        </p:nvSpPr>
        <p:spPr>
          <a:xfrm>
            <a:off x="307497" y="365125"/>
            <a:ext cx="11595887" cy="824404"/>
          </a:xfrm>
        </p:spPr>
        <p:txBody>
          <a:bodyPr/>
          <a:lstStyle/>
          <a:p>
            <a:r>
              <a:rPr lang="fr-BE" dirty="0"/>
              <a:t>Les champs d’actions au sein de la commune</a:t>
            </a:r>
            <a:endParaRPr lang="fr-FR" dirty="0"/>
          </a:p>
        </p:txBody>
      </p:sp>
      <p:sp>
        <p:nvSpPr>
          <p:cNvPr id="6" name="Text Placeholder 3">
            <a:extLst>
              <a:ext uri="{FF2B5EF4-FFF2-40B4-BE49-F238E27FC236}">
                <a16:creationId xmlns:a16="http://schemas.microsoft.com/office/drawing/2014/main" id="{6416BB5C-344C-4744-9262-68A187119AF5}"/>
              </a:ext>
            </a:extLst>
          </p:cNvPr>
          <p:cNvSpPr>
            <a:spLocks noGrp="1"/>
          </p:cNvSpPr>
          <p:nvPr>
            <p:ph type="body" idx="1"/>
          </p:nvPr>
        </p:nvSpPr>
        <p:spPr>
          <a:xfrm>
            <a:off x="409994" y="1192319"/>
            <a:ext cx="5580903" cy="3821116"/>
          </a:xfrm>
        </p:spPr>
        <p:txBody>
          <a:bodyPr/>
          <a:lstStyle/>
          <a:p>
            <a:pPr marL="457200" indent="-457200">
              <a:buFont typeface="+mj-lt"/>
              <a:buAutoNum type="arabicPeriod" startAt="5"/>
            </a:pPr>
            <a:r>
              <a:rPr lang="fr-BE" dirty="0"/>
              <a:t>Etablir le bilan énergétique du territoire communal </a:t>
            </a:r>
          </a:p>
          <a:p>
            <a:pPr marL="800100" lvl="1" indent="-342900">
              <a:buFont typeface="Arial" panose="020B0604020202020204" pitchFamily="34" charset="0"/>
              <a:buChar char="•"/>
            </a:pPr>
            <a:endParaRPr lang="fr-FR" dirty="0"/>
          </a:p>
          <a:p>
            <a:pPr lvl="1"/>
            <a:r>
              <a:rPr lang="fr-FR" dirty="0"/>
              <a:t>Notamment au travers du </a:t>
            </a:r>
            <a:br>
              <a:rPr lang="fr-FR" dirty="0"/>
            </a:br>
            <a:r>
              <a:rPr lang="fr-FR" b="1" dirty="0"/>
              <a:t>Plan d’actions en matière d’énergie durable </a:t>
            </a:r>
            <a:br>
              <a:rPr lang="fr-FR" b="1" dirty="0"/>
            </a:br>
            <a:r>
              <a:rPr lang="fr-FR" b="1" dirty="0"/>
              <a:t>et de climat PAEDC</a:t>
            </a:r>
          </a:p>
          <a:p>
            <a:pPr lvl="1"/>
            <a:endParaRPr lang="fr-FR" dirty="0"/>
          </a:p>
          <a:p>
            <a:pPr marL="800100" lvl="1" indent="-342900">
              <a:buFont typeface="Arial" panose="020B0604020202020204" pitchFamily="34" charset="0"/>
              <a:buChar char="•"/>
            </a:pPr>
            <a:endParaRPr lang="fr-FR" dirty="0"/>
          </a:p>
          <a:p>
            <a:pPr lvl="1"/>
            <a:endParaRPr lang="fr-BE" dirty="0"/>
          </a:p>
        </p:txBody>
      </p:sp>
      <p:pic>
        <p:nvPicPr>
          <p:cNvPr id="2" name="Image 1">
            <a:extLst>
              <a:ext uri="{FF2B5EF4-FFF2-40B4-BE49-F238E27FC236}">
                <a16:creationId xmlns:a16="http://schemas.microsoft.com/office/drawing/2014/main" id="{2AF1CA68-56D0-47BB-A5EC-E260D60B1840}"/>
              </a:ext>
            </a:extLst>
          </p:cNvPr>
          <p:cNvPicPr>
            <a:picLocks noChangeAspect="1"/>
          </p:cNvPicPr>
          <p:nvPr/>
        </p:nvPicPr>
        <p:blipFill>
          <a:blip r:embed="rId3"/>
          <a:stretch>
            <a:fillRect/>
          </a:stretch>
        </p:blipFill>
        <p:spPr>
          <a:xfrm>
            <a:off x="952747" y="4128828"/>
            <a:ext cx="3617367" cy="1338426"/>
          </a:xfrm>
          <a:prstGeom prst="rect">
            <a:avLst/>
          </a:prstGeom>
        </p:spPr>
      </p:pic>
      <p:pic>
        <p:nvPicPr>
          <p:cNvPr id="3" name="Image 2">
            <a:extLst>
              <a:ext uri="{FF2B5EF4-FFF2-40B4-BE49-F238E27FC236}">
                <a16:creationId xmlns:a16="http://schemas.microsoft.com/office/drawing/2014/main" id="{1FB28971-4587-4125-9D69-576D232D5621}"/>
              </a:ext>
            </a:extLst>
          </p:cNvPr>
          <p:cNvPicPr>
            <a:picLocks noChangeAspect="1"/>
          </p:cNvPicPr>
          <p:nvPr/>
        </p:nvPicPr>
        <p:blipFill>
          <a:blip r:embed="rId4"/>
          <a:stretch>
            <a:fillRect/>
          </a:stretch>
        </p:blipFill>
        <p:spPr>
          <a:xfrm>
            <a:off x="6043449" y="1055274"/>
            <a:ext cx="5912487" cy="5597775"/>
          </a:xfrm>
          <a:prstGeom prst="rect">
            <a:avLst/>
          </a:prstGeom>
        </p:spPr>
      </p:pic>
    </p:spTree>
    <p:extLst>
      <p:ext uri="{BB962C8B-B14F-4D97-AF65-F5344CB8AC3E}">
        <p14:creationId xmlns:p14="http://schemas.microsoft.com/office/powerpoint/2010/main" val="143744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DCC95A-4673-4256-B728-15536701F845}"/>
              </a:ext>
            </a:extLst>
          </p:cNvPr>
          <p:cNvSpPr>
            <a:spLocks noGrp="1"/>
          </p:cNvSpPr>
          <p:nvPr>
            <p:ph type="body" idx="1"/>
          </p:nvPr>
        </p:nvSpPr>
        <p:spPr>
          <a:xfrm>
            <a:off x="409994" y="1192318"/>
            <a:ext cx="6011827" cy="3832815"/>
          </a:xfrm>
        </p:spPr>
        <p:txBody>
          <a:bodyPr/>
          <a:lstStyle/>
          <a:p>
            <a:r>
              <a:rPr lang="fr-BE" dirty="0"/>
              <a:t>Sur base du « guide pratique : pour une gestion efficiente de l’énergie au niveau communal »</a:t>
            </a:r>
          </a:p>
          <a:p>
            <a:r>
              <a:rPr lang="fr-FR" dirty="0"/>
              <a:t>M</a:t>
            </a:r>
            <a:r>
              <a:rPr lang="fr-BE" dirty="0" err="1"/>
              <a:t>arianne</a:t>
            </a:r>
            <a:r>
              <a:rPr lang="fr-BE" dirty="0"/>
              <a:t> Duquesne</a:t>
            </a:r>
            <a:br>
              <a:rPr lang="fr-BE" dirty="0"/>
            </a:br>
            <a:r>
              <a:rPr lang="fr-BE" dirty="0"/>
              <a:t>LEMA, </a:t>
            </a:r>
            <a:r>
              <a:rPr lang="fr-BE" dirty="0" err="1"/>
              <a:t>Uliège</a:t>
            </a:r>
            <a:r>
              <a:rPr lang="fr-BE" dirty="0"/>
              <a:t> 2008</a:t>
            </a:r>
          </a:p>
          <a:p>
            <a:endParaRPr lang="fr-FR" dirty="0"/>
          </a:p>
          <a:p>
            <a:r>
              <a:rPr lang="fr-BE" dirty="0">
                <a:hlinkClick r:id="rId3"/>
              </a:rPr>
              <a:t>https://energie.wallonie.be/servlet/Repository/guide-pratique---pour-une-gestion-efficiente-de-l'energie-au-niveau-communal.PDF?IDR=9544</a:t>
            </a:r>
            <a:r>
              <a:rPr lang="fr-BE" dirty="0"/>
              <a:t> </a:t>
            </a:r>
          </a:p>
        </p:txBody>
      </p:sp>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060142" y="6152233"/>
            <a:ext cx="7735499" cy="500816"/>
          </a:xfrm>
        </p:spPr>
        <p:txBody>
          <a:bodyPr>
            <a:normAutofit fontScale="92500" lnSpcReduction="10000"/>
          </a:bodyPr>
          <a:lstStyle/>
          <a:p>
            <a:pPr fontAlgn="base"/>
            <a:r>
              <a:rPr lang="fr-BE" sz="1200" b="1" dirty="0"/>
              <a:t>Séminaire transversal « Enjeux climatiques – Sobriété énergétique »</a:t>
            </a:r>
            <a:r>
              <a:rPr lang="fr-BE" b="1" dirty="0"/>
              <a:t> - Journée1 Webinaire d’introduction</a:t>
            </a:r>
          </a:p>
          <a:p>
            <a:pPr fontAlgn="base"/>
            <a:r>
              <a:rPr lang="fr-BE" sz="1200" b="1" dirty="0"/>
              <a:t> </a:t>
            </a:r>
            <a:r>
              <a:rPr lang="fr-FR" dirty="0"/>
              <a:t> </a:t>
            </a:r>
          </a:p>
        </p:txBody>
      </p:sp>
      <p:pic>
        <p:nvPicPr>
          <p:cNvPr id="6" name="Image 5">
            <a:extLst>
              <a:ext uri="{FF2B5EF4-FFF2-40B4-BE49-F238E27FC236}">
                <a16:creationId xmlns:a16="http://schemas.microsoft.com/office/drawing/2014/main" id="{C4D61597-6FA5-4580-93E2-9C2756B3E32D}"/>
              </a:ext>
            </a:extLst>
          </p:cNvPr>
          <p:cNvPicPr>
            <a:picLocks noChangeAspect="1"/>
          </p:cNvPicPr>
          <p:nvPr/>
        </p:nvPicPr>
        <p:blipFill rotWithShape="1">
          <a:blip r:embed="rId4"/>
          <a:srcRect l="56121" t="15478" r="1526" b="10751"/>
          <a:stretch/>
        </p:blipFill>
        <p:spPr>
          <a:xfrm>
            <a:off x="6618359" y="365125"/>
            <a:ext cx="5163647" cy="5059158"/>
          </a:xfrm>
          <a:prstGeom prst="rect">
            <a:avLst/>
          </a:prstGeom>
        </p:spPr>
      </p:pic>
    </p:spTree>
    <p:extLst>
      <p:ext uri="{BB962C8B-B14F-4D97-AF65-F5344CB8AC3E}">
        <p14:creationId xmlns:p14="http://schemas.microsoft.com/office/powerpoint/2010/main" val="345999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dirty="0"/>
              <a:t>Séminaire transversal « Enjeux climatiques – Sobriété énergétique » - Journée1 Webinaire d’introduction</a:t>
            </a:r>
          </a:p>
          <a:p>
            <a:pPr fontAlgn="base"/>
            <a:r>
              <a:rPr lang="fr-BE" b="1" dirty="0"/>
              <a:t> </a:t>
            </a:r>
            <a:r>
              <a:rPr lang="fr-FR" dirty="0"/>
              <a:t> </a:t>
            </a:r>
          </a:p>
        </p:txBody>
      </p:sp>
      <p:sp>
        <p:nvSpPr>
          <p:cNvPr id="5" name="Title 2">
            <a:extLst>
              <a:ext uri="{FF2B5EF4-FFF2-40B4-BE49-F238E27FC236}">
                <a16:creationId xmlns:a16="http://schemas.microsoft.com/office/drawing/2014/main" id="{B27FDFCA-6C1D-4352-80A5-795B496CE209}"/>
              </a:ext>
            </a:extLst>
          </p:cNvPr>
          <p:cNvSpPr>
            <a:spLocks noGrp="1"/>
          </p:cNvSpPr>
          <p:nvPr>
            <p:ph type="title"/>
          </p:nvPr>
        </p:nvSpPr>
        <p:spPr>
          <a:xfrm>
            <a:off x="307497" y="365125"/>
            <a:ext cx="11595887" cy="824404"/>
          </a:xfrm>
        </p:spPr>
        <p:txBody>
          <a:bodyPr/>
          <a:lstStyle/>
          <a:p>
            <a:r>
              <a:rPr lang="fr-BE" dirty="0"/>
              <a:t>Les champs d’actions au sein de la commune</a:t>
            </a:r>
            <a:endParaRPr lang="fr-FR" dirty="0"/>
          </a:p>
        </p:txBody>
      </p:sp>
      <p:sp>
        <p:nvSpPr>
          <p:cNvPr id="6" name="Text Placeholder 3">
            <a:extLst>
              <a:ext uri="{FF2B5EF4-FFF2-40B4-BE49-F238E27FC236}">
                <a16:creationId xmlns:a16="http://schemas.microsoft.com/office/drawing/2014/main" id="{6416BB5C-344C-4744-9262-68A187119AF5}"/>
              </a:ext>
            </a:extLst>
          </p:cNvPr>
          <p:cNvSpPr>
            <a:spLocks noGrp="1"/>
          </p:cNvSpPr>
          <p:nvPr>
            <p:ph type="body" idx="1"/>
          </p:nvPr>
        </p:nvSpPr>
        <p:spPr>
          <a:xfrm>
            <a:off x="409994" y="1192319"/>
            <a:ext cx="8576351" cy="3821116"/>
          </a:xfrm>
        </p:spPr>
        <p:txBody>
          <a:bodyPr/>
          <a:lstStyle/>
          <a:p>
            <a:pPr marL="457200" indent="-457200">
              <a:buFont typeface="+mj-lt"/>
              <a:buAutoNum type="arabicPeriod" startAt="5"/>
            </a:pPr>
            <a:r>
              <a:rPr lang="fr-BE" dirty="0"/>
              <a:t>Etablir le bilan énergétique du territoire communal </a:t>
            </a:r>
          </a:p>
          <a:p>
            <a:pPr marL="800100" lvl="1" indent="-342900">
              <a:buFont typeface="Arial" panose="020B0604020202020204" pitchFamily="34" charset="0"/>
              <a:buChar char="•"/>
            </a:pPr>
            <a:endParaRPr lang="fr-FR" dirty="0"/>
          </a:p>
          <a:p>
            <a:pPr lvl="1"/>
            <a:r>
              <a:rPr lang="fr-FR" dirty="0"/>
              <a:t>Notamment au travers du </a:t>
            </a:r>
            <a:br>
              <a:rPr lang="fr-FR" dirty="0"/>
            </a:br>
            <a:r>
              <a:rPr lang="fr-FR" b="1" dirty="0"/>
              <a:t>Plan d’actions en matière d’énergie durable et de climat PAEDC</a:t>
            </a:r>
          </a:p>
          <a:p>
            <a:pPr lvl="1"/>
            <a:r>
              <a:rPr lang="fr-FR" dirty="0"/>
              <a:t>Un inventaire : </a:t>
            </a:r>
            <a:br>
              <a:rPr lang="fr-FR" dirty="0"/>
            </a:br>
            <a:r>
              <a:rPr lang="fr-FR" dirty="0"/>
              <a:t>(données et méthodes fournies par la DGO4 pour uniformisation du calcul entre communes – outil POLLEC)</a:t>
            </a:r>
          </a:p>
          <a:p>
            <a:pPr lvl="1"/>
            <a:r>
              <a:rPr lang="fr-FR" dirty="0"/>
              <a:t>- Bilan des émissions de CO²: patrimonial (bâtiments et installation) et territorial (le territoire communal) – inventaire de référence sur base d’une estimation des consommations des différents secteurs présents dans la commune</a:t>
            </a:r>
            <a:br>
              <a:rPr lang="fr-FR" dirty="0"/>
            </a:br>
            <a:r>
              <a:rPr lang="fr-FR" dirty="0"/>
              <a:t>- Evaluation du potentiel de production renouvelable (idem)</a:t>
            </a:r>
            <a:br>
              <a:rPr lang="fr-FR" dirty="0"/>
            </a:br>
            <a:r>
              <a:rPr lang="fr-FR" dirty="0"/>
              <a:t>- Vulnérabilité face aux changements climatiques</a:t>
            </a:r>
            <a:br>
              <a:rPr lang="fr-FR" dirty="0"/>
            </a:br>
            <a:r>
              <a:rPr lang="fr-FR" dirty="0"/>
              <a:t>+ Stratégie communale et plan d’actions</a:t>
            </a:r>
            <a:br>
              <a:rPr lang="fr-FR" dirty="0"/>
            </a:br>
            <a:r>
              <a:rPr lang="fr-FR" dirty="0"/>
              <a:t>+ outils de suivi du PAEDC </a:t>
            </a:r>
          </a:p>
          <a:p>
            <a:pPr lvl="1"/>
            <a:endParaRPr lang="fr-FR" dirty="0"/>
          </a:p>
          <a:p>
            <a:pPr marL="800100" lvl="1" indent="-342900">
              <a:buFont typeface="Arial" panose="020B0604020202020204" pitchFamily="34" charset="0"/>
              <a:buChar char="•"/>
            </a:pPr>
            <a:endParaRPr lang="fr-FR" dirty="0"/>
          </a:p>
          <a:p>
            <a:pPr lvl="1"/>
            <a:endParaRPr lang="fr-BE" dirty="0"/>
          </a:p>
        </p:txBody>
      </p:sp>
      <p:pic>
        <p:nvPicPr>
          <p:cNvPr id="3" name="Image 2">
            <a:extLst>
              <a:ext uri="{FF2B5EF4-FFF2-40B4-BE49-F238E27FC236}">
                <a16:creationId xmlns:a16="http://schemas.microsoft.com/office/drawing/2014/main" id="{DF8C3C24-28C0-4E20-B980-855A91E5BFC3}"/>
              </a:ext>
            </a:extLst>
          </p:cNvPr>
          <p:cNvPicPr>
            <a:picLocks noChangeAspect="1"/>
          </p:cNvPicPr>
          <p:nvPr/>
        </p:nvPicPr>
        <p:blipFill>
          <a:blip r:embed="rId3"/>
          <a:stretch>
            <a:fillRect/>
          </a:stretch>
        </p:blipFill>
        <p:spPr>
          <a:xfrm>
            <a:off x="8874123" y="1302844"/>
            <a:ext cx="3141483" cy="3437321"/>
          </a:xfrm>
          <a:prstGeom prst="rect">
            <a:avLst/>
          </a:prstGeom>
        </p:spPr>
      </p:pic>
    </p:spTree>
    <p:extLst>
      <p:ext uri="{BB962C8B-B14F-4D97-AF65-F5344CB8AC3E}">
        <p14:creationId xmlns:p14="http://schemas.microsoft.com/office/powerpoint/2010/main" val="2968870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36E13-90FA-4930-8DAC-CFA782CB21CF}"/>
              </a:ext>
            </a:extLst>
          </p:cNvPr>
          <p:cNvSpPr>
            <a:spLocks noGrp="1"/>
          </p:cNvSpPr>
          <p:nvPr>
            <p:ph type="title"/>
          </p:nvPr>
        </p:nvSpPr>
        <p:spPr/>
        <p:txBody>
          <a:bodyPr/>
          <a:lstStyle/>
          <a:p>
            <a:r>
              <a:rPr lang="fr-FR" dirty="0"/>
              <a:t>Mise en œuvre et suivi du PAED</a:t>
            </a:r>
            <a:endParaRPr lang="fr-BE" dirty="0"/>
          </a:p>
        </p:txBody>
      </p:sp>
      <p:sp>
        <p:nvSpPr>
          <p:cNvPr id="4" name="Espace réservé du texte 3">
            <a:extLst>
              <a:ext uri="{FF2B5EF4-FFF2-40B4-BE49-F238E27FC236}">
                <a16:creationId xmlns:a16="http://schemas.microsoft.com/office/drawing/2014/main" id="{396A4612-A5E8-4D93-B927-43FE49C101D1}"/>
              </a:ext>
            </a:extLst>
          </p:cNvPr>
          <p:cNvSpPr>
            <a:spLocks noGrp="1"/>
          </p:cNvSpPr>
          <p:nvPr>
            <p:ph type="body" idx="13"/>
          </p:nvPr>
        </p:nvSpPr>
        <p:spPr/>
        <p:txBody>
          <a:bodyPr/>
          <a:lstStyle/>
          <a:p>
            <a:endParaRPr lang="fr-BE"/>
          </a:p>
        </p:txBody>
      </p:sp>
      <p:sp>
        <p:nvSpPr>
          <p:cNvPr id="5" name="Espace réservé du texte 4">
            <a:extLst>
              <a:ext uri="{FF2B5EF4-FFF2-40B4-BE49-F238E27FC236}">
                <a16:creationId xmlns:a16="http://schemas.microsoft.com/office/drawing/2014/main" id="{7FCA934E-CFBE-4F5E-B14C-63BB0C1DEBC6}"/>
              </a:ext>
            </a:extLst>
          </p:cNvPr>
          <p:cNvSpPr>
            <a:spLocks noGrp="1"/>
          </p:cNvSpPr>
          <p:nvPr>
            <p:ph type="body" idx="11"/>
          </p:nvPr>
        </p:nvSpPr>
        <p:spPr/>
        <p:txBody>
          <a:bodyPr/>
          <a:lstStyle/>
          <a:p>
            <a:endParaRPr lang="fr-BE"/>
          </a:p>
        </p:txBody>
      </p:sp>
      <p:sp>
        <p:nvSpPr>
          <p:cNvPr id="7" name="ZoneTexte 6">
            <a:extLst>
              <a:ext uri="{FF2B5EF4-FFF2-40B4-BE49-F238E27FC236}">
                <a16:creationId xmlns:a16="http://schemas.microsoft.com/office/drawing/2014/main" id="{863DE36B-5D15-49CF-A489-D9E787019B27}"/>
              </a:ext>
            </a:extLst>
          </p:cNvPr>
          <p:cNvSpPr txBox="1"/>
          <p:nvPr/>
        </p:nvSpPr>
        <p:spPr>
          <a:xfrm>
            <a:off x="6387685" y="523893"/>
            <a:ext cx="6096000" cy="646331"/>
          </a:xfrm>
          <a:prstGeom prst="rect">
            <a:avLst/>
          </a:prstGeom>
          <a:noFill/>
        </p:spPr>
        <p:txBody>
          <a:bodyPr wrap="square">
            <a:spAutoFit/>
          </a:bodyPr>
          <a:lstStyle/>
          <a:p>
            <a:r>
              <a:rPr lang="fr-BE" dirty="0"/>
              <a:t>https://www.european-energy-award.org/welcome-to-the-european-energy-award</a:t>
            </a:r>
          </a:p>
        </p:txBody>
      </p:sp>
      <p:sp>
        <p:nvSpPr>
          <p:cNvPr id="9" name="ZoneTexte 8">
            <a:extLst>
              <a:ext uri="{FF2B5EF4-FFF2-40B4-BE49-F238E27FC236}">
                <a16:creationId xmlns:a16="http://schemas.microsoft.com/office/drawing/2014/main" id="{F0586EA7-3943-4750-A667-DB65FEAEBDF5}"/>
              </a:ext>
            </a:extLst>
          </p:cNvPr>
          <p:cNvSpPr txBox="1"/>
          <p:nvPr/>
        </p:nvSpPr>
        <p:spPr>
          <a:xfrm>
            <a:off x="6387685" y="154561"/>
            <a:ext cx="6096000" cy="369332"/>
          </a:xfrm>
          <a:prstGeom prst="rect">
            <a:avLst/>
          </a:prstGeom>
          <a:noFill/>
        </p:spPr>
        <p:txBody>
          <a:bodyPr wrap="square">
            <a:spAutoFit/>
          </a:bodyPr>
          <a:lstStyle/>
          <a:p>
            <a:r>
              <a:rPr lang="fr-BE" dirty="0"/>
              <a:t>https://energiecommune.be/projet/implement/</a:t>
            </a:r>
          </a:p>
        </p:txBody>
      </p:sp>
      <p:pic>
        <p:nvPicPr>
          <p:cNvPr id="10" name="Image 9">
            <a:extLst>
              <a:ext uri="{FF2B5EF4-FFF2-40B4-BE49-F238E27FC236}">
                <a16:creationId xmlns:a16="http://schemas.microsoft.com/office/drawing/2014/main" id="{13DD119B-18BC-409F-BB33-5BCB94C63EEF}"/>
              </a:ext>
            </a:extLst>
          </p:cNvPr>
          <p:cNvPicPr>
            <a:picLocks noChangeAspect="1"/>
          </p:cNvPicPr>
          <p:nvPr/>
        </p:nvPicPr>
        <p:blipFill rotWithShape="1">
          <a:blip r:embed="rId3"/>
          <a:srcRect t="2455" b="5915"/>
          <a:stretch/>
        </p:blipFill>
        <p:spPr>
          <a:xfrm>
            <a:off x="772649" y="1348297"/>
            <a:ext cx="10441705" cy="5381873"/>
          </a:xfrm>
          <a:prstGeom prst="rect">
            <a:avLst/>
          </a:prstGeom>
        </p:spPr>
      </p:pic>
    </p:spTree>
    <p:extLst>
      <p:ext uri="{BB962C8B-B14F-4D97-AF65-F5344CB8AC3E}">
        <p14:creationId xmlns:p14="http://schemas.microsoft.com/office/powerpoint/2010/main" val="3582102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7B1E1-CB8E-43A2-ACBA-D264089FBA73}"/>
              </a:ext>
            </a:extLst>
          </p:cNvPr>
          <p:cNvSpPr>
            <a:spLocks noGrp="1"/>
          </p:cNvSpPr>
          <p:nvPr>
            <p:ph type="title"/>
          </p:nvPr>
        </p:nvSpPr>
        <p:spPr/>
        <p:txBody>
          <a:bodyPr/>
          <a:lstStyle/>
          <a:p>
            <a:r>
              <a:rPr lang="fr-FR" dirty="0"/>
              <a:t>Mise en œuvre et suivi du PAED</a:t>
            </a:r>
            <a:endParaRPr lang="fr-BE" dirty="0"/>
          </a:p>
        </p:txBody>
      </p:sp>
      <p:sp>
        <p:nvSpPr>
          <p:cNvPr id="3" name="Espace réservé du texte 2">
            <a:extLst>
              <a:ext uri="{FF2B5EF4-FFF2-40B4-BE49-F238E27FC236}">
                <a16:creationId xmlns:a16="http://schemas.microsoft.com/office/drawing/2014/main" id="{9195CBC7-EFFD-4667-B109-784B49A3A798}"/>
              </a:ext>
            </a:extLst>
          </p:cNvPr>
          <p:cNvSpPr>
            <a:spLocks noGrp="1"/>
          </p:cNvSpPr>
          <p:nvPr>
            <p:ph type="body" idx="1"/>
          </p:nvPr>
        </p:nvSpPr>
        <p:spPr/>
        <p:txBody>
          <a:bodyPr/>
          <a:lstStyle/>
          <a:p>
            <a:endParaRPr lang="fr-BE"/>
          </a:p>
        </p:txBody>
      </p:sp>
      <p:sp>
        <p:nvSpPr>
          <p:cNvPr id="4" name="Espace réservé du texte 3">
            <a:extLst>
              <a:ext uri="{FF2B5EF4-FFF2-40B4-BE49-F238E27FC236}">
                <a16:creationId xmlns:a16="http://schemas.microsoft.com/office/drawing/2014/main" id="{2F85D5C9-BFBA-4F4E-B612-8E641D382857}"/>
              </a:ext>
            </a:extLst>
          </p:cNvPr>
          <p:cNvSpPr>
            <a:spLocks noGrp="1"/>
          </p:cNvSpPr>
          <p:nvPr>
            <p:ph type="body" idx="13"/>
          </p:nvPr>
        </p:nvSpPr>
        <p:spPr/>
        <p:txBody>
          <a:bodyPr/>
          <a:lstStyle/>
          <a:p>
            <a:endParaRPr lang="fr-BE"/>
          </a:p>
        </p:txBody>
      </p:sp>
      <p:sp>
        <p:nvSpPr>
          <p:cNvPr id="5" name="Espace réservé du texte 4">
            <a:extLst>
              <a:ext uri="{FF2B5EF4-FFF2-40B4-BE49-F238E27FC236}">
                <a16:creationId xmlns:a16="http://schemas.microsoft.com/office/drawing/2014/main" id="{8EF44577-E317-4843-BCC9-BFE7C41326D3}"/>
              </a:ext>
            </a:extLst>
          </p:cNvPr>
          <p:cNvSpPr>
            <a:spLocks noGrp="1"/>
          </p:cNvSpPr>
          <p:nvPr>
            <p:ph type="body" idx="11"/>
          </p:nvPr>
        </p:nvSpPr>
        <p:spPr/>
        <p:txBody>
          <a:bodyPr/>
          <a:lstStyle/>
          <a:p>
            <a:endParaRPr lang="fr-BE"/>
          </a:p>
        </p:txBody>
      </p:sp>
      <p:pic>
        <p:nvPicPr>
          <p:cNvPr id="6" name="Image 5">
            <a:extLst>
              <a:ext uri="{FF2B5EF4-FFF2-40B4-BE49-F238E27FC236}">
                <a16:creationId xmlns:a16="http://schemas.microsoft.com/office/drawing/2014/main" id="{557CA6C1-0A74-4364-85C9-6F826DFF6610}"/>
              </a:ext>
            </a:extLst>
          </p:cNvPr>
          <p:cNvPicPr>
            <a:picLocks noChangeAspect="1"/>
          </p:cNvPicPr>
          <p:nvPr/>
        </p:nvPicPr>
        <p:blipFill>
          <a:blip r:embed="rId2"/>
          <a:stretch>
            <a:fillRect/>
          </a:stretch>
        </p:blipFill>
        <p:spPr>
          <a:xfrm>
            <a:off x="1239269" y="1124866"/>
            <a:ext cx="9918459" cy="5579133"/>
          </a:xfrm>
          <a:prstGeom prst="rect">
            <a:avLst/>
          </a:prstGeom>
        </p:spPr>
      </p:pic>
    </p:spTree>
    <p:extLst>
      <p:ext uri="{BB962C8B-B14F-4D97-AF65-F5344CB8AC3E}">
        <p14:creationId xmlns:p14="http://schemas.microsoft.com/office/powerpoint/2010/main" val="1601943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E9001C1-6E18-4CEE-9915-D6FD756A85CE}"/>
              </a:ext>
            </a:extLst>
          </p:cNvPr>
          <p:cNvSpPr>
            <a:spLocks noGrp="1"/>
          </p:cNvSpPr>
          <p:nvPr>
            <p:ph type="ctrTitle"/>
          </p:nvPr>
        </p:nvSpPr>
        <p:spPr/>
        <p:txBody>
          <a:bodyPr lIns="91440" tIns="45720" rIns="91440" bIns="45720" anchor="t">
            <a:normAutofit/>
          </a:bodyPr>
          <a:lstStyle/>
          <a:p>
            <a:pPr algn="l">
              <a:spcBef>
                <a:spcPts val="1000"/>
              </a:spcBef>
            </a:pPr>
            <a:endParaRPr lang="fr-BE" b="0" dirty="0"/>
          </a:p>
          <a:p>
            <a:pPr algn="l">
              <a:spcBef>
                <a:spcPts val="1000"/>
              </a:spcBef>
            </a:pPr>
            <a:endParaRPr lang="en-US" b="0" dirty="0">
              <a:latin typeface="Arial"/>
              <a:cs typeface="Arial"/>
            </a:endParaRPr>
          </a:p>
        </p:txBody>
      </p:sp>
      <p:sp>
        <p:nvSpPr>
          <p:cNvPr id="3" name="TextBox 2">
            <a:extLst>
              <a:ext uri="{FF2B5EF4-FFF2-40B4-BE49-F238E27FC236}">
                <a16:creationId xmlns:a16="http://schemas.microsoft.com/office/drawing/2014/main" id="{F9454E95-84D0-C078-F11E-A00E38CF55C4}"/>
              </a:ext>
            </a:extLst>
          </p:cNvPr>
          <p:cNvSpPr txBox="1"/>
          <p:nvPr/>
        </p:nvSpPr>
        <p:spPr>
          <a:xfrm>
            <a:off x="8475785" y="86555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rgbClr val="FFFFFF"/>
                </a:solidFill>
                <a:latin typeface="Arial"/>
                <a:cs typeface="Arial"/>
              </a:rPr>
              <a:t>Réseau d’acteur  - participante et animatrice</a:t>
            </a:r>
            <a:endParaRPr lang="en-US"/>
          </a:p>
        </p:txBody>
      </p:sp>
      <p:sp>
        <p:nvSpPr>
          <p:cNvPr id="4" name="TextBox 3">
            <a:extLst>
              <a:ext uri="{FF2B5EF4-FFF2-40B4-BE49-F238E27FC236}">
                <a16:creationId xmlns:a16="http://schemas.microsoft.com/office/drawing/2014/main" id="{CADDE9C7-A907-24FD-16F5-C5FC81E44592}"/>
              </a:ext>
            </a:extLst>
          </p:cNvPr>
          <p:cNvSpPr txBox="1"/>
          <p:nvPr/>
        </p:nvSpPr>
        <p:spPr>
          <a:xfrm>
            <a:off x="1295400" y="107070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rgbClr val="FFFFFF"/>
                </a:solidFill>
                <a:latin typeface="Arial"/>
              </a:rPr>
              <a:t>Porteuse/monteuse de projet</a:t>
            </a:r>
            <a:r>
              <a:rPr lang="en-US">
                <a:latin typeface="Arial"/>
              </a:rPr>
              <a:t>​</a:t>
            </a:r>
          </a:p>
        </p:txBody>
      </p:sp>
      <p:sp>
        <p:nvSpPr>
          <p:cNvPr id="5" name="TextBox 4">
            <a:extLst>
              <a:ext uri="{FF2B5EF4-FFF2-40B4-BE49-F238E27FC236}">
                <a16:creationId xmlns:a16="http://schemas.microsoft.com/office/drawing/2014/main" id="{DB156FC5-17EB-8EA3-C435-6C004696A8E9}"/>
              </a:ext>
            </a:extLst>
          </p:cNvPr>
          <p:cNvSpPr txBox="1"/>
          <p:nvPr/>
        </p:nvSpPr>
        <p:spPr>
          <a:xfrm>
            <a:off x="5173785" y="171547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rgbClr val="FFFFFF"/>
                </a:solidFill>
                <a:latin typeface="Arial"/>
              </a:rPr>
              <a:t>Pouvoir subsidiant</a:t>
            </a:r>
            <a:r>
              <a:rPr lang="en-US">
                <a:latin typeface="Arial"/>
              </a:rPr>
              <a:t>​</a:t>
            </a:r>
          </a:p>
        </p:txBody>
      </p:sp>
      <p:sp>
        <p:nvSpPr>
          <p:cNvPr id="7" name="TextBox 6">
            <a:extLst>
              <a:ext uri="{FF2B5EF4-FFF2-40B4-BE49-F238E27FC236}">
                <a16:creationId xmlns:a16="http://schemas.microsoft.com/office/drawing/2014/main" id="{93040F2A-A007-CB7D-65D9-9BE6D55D9BC5}"/>
              </a:ext>
            </a:extLst>
          </p:cNvPr>
          <p:cNvSpPr txBox="1"/>
          <p:nvPr/>
        </p:nvSpPr>
        <p:spPr>
          <a:xfrm>
            <a:off x="1354015" y="277055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BE">
                <a:solidFill>
                  <a:srgbClr val="FFFFFF"/>
                </a:solidFill>
                <a:latin typeface="Arial"/>
                <a:cs typeface="Arial"/>
              </a:rPr>
              <a:t>Régulatrice</a:t>
            </a:r>
            <a:endParaRPr lang="en-US"/>
          </a:p>
        </p:txBody>
      </p:sp>
      <p:sp>
        <p:nvSpPr>
          <p:cNvPr id="8" name="TextBox 7">
            <a:extLst>
              <a:ext uri="{FF2B5EF4-FFF2-40B4-BE49-F238E27FC236}">
                <a16:creationId xmlns:a16="http://schemas.microsoft.com/office/drawing/2014/main" id="{81B6E06F-24FE-BBEF-0198-3D67B1047FB9}"/>
              </a:ext>
            </a:extLst>
          </p:cNvPr>
          <p:cNvSpPr txBox="1"/>
          <p:nvPr/>
        </p:nvSpPr>
        <p:spPr>
          <a:xfrm>
            <a:off x="7567246" y="259470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BE">
                <a:solidFill>
                  <a:srgbClr val="FFFFFF"/>
                </a:solidFill>
                <a:latin typeface="Arial"/>
              </a:rPr>
              <a:t>Stratège/planificatrice</a:t>
            </a:r>
            <a:r>
              <a:rPr lang="en-US">
                <a:latin typeface="Arial"/>
              </a:rPr>
              <a:t>​</a:t>
            </a:r>
          </a:p>
        </p:txBody>
      </p:sp>
      <p:sp>
        <p:nvSpPr>
          <p:cNvPr id="9" name="TextBox 8">
            <a:extLst>
              <a:ext uri="{FF2B5EF4-FFF2-40B4-BE49-F238E27FC236}">
                <a16:creationId xmlns:a16="http://schemas.microsoft.com/office/drawing/2014/main" id="{EF63CCA8-F54F-1DB9-D006-89DF5EF9F776}"/>
              </a:ext>
            </a:extLst>
          </p:cNvPr>
          <p:cNvSpPr txBox="1"/>
          <p:nvPr/>
        </p:nvSpPr>
        <p:spPr>
          <a:xfrm>
            <a:off x="4030784" y="361070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BE" dirty="0">
                <a:solidFill>
                  <a:srgbClr val="FFFFFF"/>
                </a:solidFill>
                <a:latin typeface="Arial"/>
                <a:cs typeface="Arial"/>
              </a:rPr>
              <a:t>Communication et relais vers les citoyens</a:t>
            </a:r>
            <a:endParaRPr lang="en-US" dirty="0"/>
          </a:p>
        </p:txBody>
      </p:sp>
      <p:sp>
        <p:nvSpPr>
          <p:cNvPr id="10" name="TextBox 9">
            <a:extLst>
              <a:ext uri="{FF2B5EF4-FFF2-40B4-BE49-F238E27FC236}">
                <a16:creationId xmlns:a16="http://schemas.microsoft.com/office/drawing/2014/main" id="{4B5B9E13-9CAC-FD09-AA38-AEFD3312A5E8}"/>
              </a:ext>
            </a:extLst>
          </p:cNvPr>
          <p:cNvSpPr txBox="1"/>
          <p:nvPr/>
        </p:nvSpPr>
        <p:spPr>
          <a:xfrm>
            <a:off x="8661400" y="444109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BE" dirty="0">
                <a:solidFill>
                  <a:srgbClr val="FFFFFF"/>
                </a:solidFill>
                <a:latin typeface="Arial"/>
                <a:cs typeface="Arial"/>
              </a:rPr>
              <a:t>Conseillère technique</a:t>
            </a:r>
            <a:r>
              <a:rPr lang="en-US" dirty="0">
                <a:latin typeface="Arial"/>
                <a:cs typeface="Arial"/>
              </a:rPr>
              <a:t>​</a:t>
            </a:r>
            <a:endParaRPr lang="en-US" dirty="0"/>
          </a:p>
        </p:txBody>
      </p:sp>
      <p:sp>
        <p:nvSpPr>
          <p:cNvPr id="11" name="TextBox 10">
            <a:extLst>
              <a:ext uri="{FF2B5EF4-FFF2-40B4-BE49-F238E27FC236}">
                <a16:creationId xmlns:a16="http://schemas.microsoft.com/office/drawing/2014/main" id="{699D9E70-4D11-EF2C-3E64-78A135B72EDE}"/>
              </a:ext>
            </a:extLst>
          </p:cNvPr>
          <p:cNvSpPr txBox="1"/>
          <p:nvPr/>
        </p:nvSpPr>
        <p:spPr>
          <a:xfrm>
            <a:off x="1354015" y="3933092"/>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rgbClr val="FFFFFF"/>
                </a:solidFill>
                <a:latin typeface="Arial"/>
              </a:rPr>
              <a:t>​</a:t>
            </a:r>
          </a:p>
          <a:p>
            <a:r>
              <a:rPr lang="fr-BE">
                <a:latin typeface="Arial"/>
              </a:rPr>
              <a:t>​</a:t>
            </a:r>
          </a:p>
          <a:p>
            <a:r>
              <a:rPr lang="fr-BE">
                <a:latin typeface="Arial"/>
              </a:rPr>
              <a:t>​</a:t>
            </a:r>
          </a:p>
          <a:p>
            <a:r>
              <a:rPr lang="fr-BE">
                <a:latin typeface="Arial"/>
              </a:rPr>
              <a:t>​</a:t>
            </a:r>
          </a:p>
          <a:p>
            <a:r>
              <a:rPr lang="fr-BE">
                <a:solidFill>
                  <a:srgbClr val="FFFFFF"/>
                </a:solidFill>
                <a:latin typeface="Arial"/>
              </a:rPr>
              <a:t>Propriétaire et gestionnaire de biens immobiliers</a:t>
            </a:r>
            <a:r>
              <a:rPr lang="en-US">
                <a:latin typeface="Arial"/>
              </a:rPr>
              <a:t>​</a:t>
            </a:r>
          </a:p>
          <a:p>
            <a:pPr algn="ctr"/>
            <a:r>
              <a:rPr lang="fr-BE">
                <a:latin typeface="Arial"/>
              </a:rPr>
              <a:t>​</a:t>
            </a:r>
          </a:p>
        </p:txBody>
      </p:sp>
    </p:spTree>
    <p:extLst>
      <p:ext uri="{BB962C8B-B14F-4D97-AF65-F5344CB8AC3E}">
        <p14:creationId xmlns:p14="http://schemas.microsoft.com/office/powerpoint/2010/main" val="3529434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144CD14-492C-4429-A67F-97DA78411061}"/>
              </a:ext>
            </a:extLst>
          </p:cNvPr>
          <p:cNvSpPr>
            <a:spLocks noGrp="1"/>
          </p:cNvSpPr>
          <p:nvPr>
            <p:ph type="title"/>
          </p:nvPr>
        </p:nvSpPr>
        <p:spPr>
          <a:xfrm>
            <a:off x="307496" y="372174"/>
            <a:ext cx="11595887" cy="824404"/>
          </a:xfrm>
        </p:spPr>
        <p:txBody>
          <a:bodyPr/>
          <a:lstStyle/>
          <a:p>
            <a:r>
              <a:rPr lang="fr-FR" dirty="0"/>
              <a:t>Mission pour le prochain séminaire</a:t>
            </a:r>
            <a:endParaRPr lang="fr-BE" dirty="0"/>
          </a:p>
        </p:txBody>
      </p:sp>
      <p:sp>
        <p:nvSpPr>
          <p:cNvPr id="5" name="Espace réservé du texte 4">
            <a:extLst>
              <a:ext uri="{FF2B5EF4-FFF2-40B4-BE49-F238E27FC236}">
                <a16:creationId xmlns:a16="http://schemas.microsoft.com/office/drawing/2014/main" id="{CD3BA6F9-421A-4966-98E2-0BBB41EA9F64}"/>
              </a:ext>
            </a:extLst>
          </p:cNvPr>
          <p:cNvSpPr>
            <a:spLocks noGrp="1"/>
          </p:cNvSpPr>
          <p:nvPr>
            <p:ph type="body" idx="1"/>
          </p:nvPr>
        </p:nvSpPr>
        <p:spPr>
          <a:xfrm>
            <a:off x="7454222" y="966951"/>
            <a:ext cx="4449161" cy="4356077"/>
          </a:xfrm>
        </p:spPr>
        <p:txBody>
          <a:bodyPr/>
          <a:lstStyle/>
          <a:p>
            <a:pPr marL="342900" indent="-342900">
              <a:buFontTx/>
              <a:buChar char="-"/>
            </a:pPr>
            <a:r>
              <a:rPr lang="fr-FR" dirty="0"/>
              <a:t>Quelles sont les consommations/productions d’énergie sur le territoire communal ?</a:t>
            </a:r>
          </a:p>
          <a:p>
            <a:pPr marL="342900" indent="-342900">
              <a:buFontTx/>
              <a:buChar char="-"/>
            </a:pPr>
            <a:r>
              <a:rPr lang="fr-FR" dirty="0"/>
              <a:t>Où en est le PAED ? </a:t>
            </a:r>
          </a:p>
          <a:p>
            <a:pPr marL="342900" indent="-342900">
              <a:buFontTx/>
              <a:buChar char="-"/>
            </a:pPr>
            <a:r>
              <a:rPr lang="fr-FR" dirty="0"/>
              <a:t>Quelles sont les actions envisagées en matière d’aménagement du territoire et d’urbanisme?</a:t>
            </a:r>
            <a:endParaRPr lang="fr-BE" dirty="0"/>
          </a:p>
        </p:txBody>
      </p:sp>
      <p:sp>
        <p:nvSpPr>
          <p:cNvPr id="6" name="Espace réservé du texte 5">
            <a:extLst>
              <a:ext uri="{FF2B5EF4-FFF2-40B4-BE49-F238E27FC236}">
                <a16:creationId xmlns:a16="http://schemas.microsoft.com/office/drawing/2014/main" id="{2250D085-8394-4A08-B349-38F1BD8862FC}"/>
              </a:ext>
            </a:extLst>
          </p:cNvPr>
          <p:cNvSpPr>
            <a:spLocks noGrp="1"/>
          </p:cNvSpPr>
          <p:nvPr>
            <p:ph type="body" idx="11"/>
          </p:nvPr>
        </p:nvSpPr>
        <p:spPr/>
        <p:txBody>
          <a:bodyPr/>
          <a:lstStyle/>
          <a:p>
            <a:endParaRPr lang="fr-BE"/>
          </a:p>
        </p:txBody>
      </p:sp>
      <p:pic>
        <p:nvPicPr>
          <p:cNvPr id="7" name="Image 6">
            <a:extLst>
              <a:ext uri="{FF2B5EF4-FFF2-40B4-BE49-F238E27FC236}">
                <a16:creationId xmlns:a16="http://schemas.microsoft.com/office/drawing/2014/main" id="{3AAC3BC3-282E-49B6-B15D-D37B63898233}"/>
              </a:ext>
            </a:extLst>
          </p:cNvPr>
          <p:cNvPicPr>
            <a:picLocks noChangeAspect="1"/>
          </p:cNvPicPr>
          <p:nvPr/>
        </p:nvPicPr>
        <p:blipFill>
          <a:blip r:embed="rId2"/>
          <a:stretch>
            <a:fillRect/>
          </a:stretch>
        </p:blipFill>
        <p:spPr>
          <a:xfrm>
            <a:off x="348646" y="4142835"/>
            <a:ext cx="1764048" cy="1529224"/>
          </a:xfrm>
          <a:prstGeom prst="rect">
            <a:avLst/>
          </a:prstGeom>
        </p:spPr>
      </p:pic>
      <p:sp>
        <p:nvSpPr>
          <p:cNvPr id="8" name="Phylactère : pensées 7">
            <a:extLst>
              <a:ext uri="{FF2B5EF4-FFF2-40B4-BE49-F238E27FC236}">
                <a16:creationId xmlns:a16="http://schemas.microsoft.com/office/drawing/2014/main" id="{87B44961-6279-4696-BCAB-87F4B38946CB}"/>
              </a:ext>
            </a:extLst>
          </p:cNvPr>
          <p:cNvSpPr/>
          <p:nvPr/>
        </p:nvSpPr>
        <p:spPr>
          <a:xfrm>
            <a:off x="2649338" y="768901"/>
            <a:ext cx="4586416" cy="2939543"/>
          </a:xfrm>
          <a:prstGeom prst="cloudCallout">
            <a:avLst>
              <a:gd name="adj1" fmla="val 14035"/>
              <a:gd name="adj2" fmla="val 534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Gabriola" panose="04040605051002020D02" pitchFamily="82" charset="0"/>
              </a:rPr>
              <a:t>Y a-t-il un conseiller énergie/</a:t>
            </a:r>
            <a:r>
              <a:rPr lang="fr-FR" sz="2800" dirty="0" err="1">
                <a:latin typeface="Gabriola" panose="04040605051002020D02" pitchFamily="82" charset="0"/>
              </a:rPr>
              <a:t>Pollec</a:t>
            </a:r>
            <a:r>
              <a:rPr lang="fr-FR" sz="2800" dirty="0">
                <a:latin typeface="Gabriola" panose="04040605051002020D02" pitchFamily="82" charset="0"/>
              </a:rPr>
              <a:t> dans ma commune ? Et si j’allais boire un café et discuter avec lui ?</a:t>
            </a:r>
            <a:endParaRPr lang="fr-BE" sz="2800" dirty="0">
              <a:latin typeface="Gabriola" panose="04040605051002020D02" pitchFamily="82" charset="0"/>
            </a:endParaRPr>
          </a:p>
        </p:txBody>
      </p:sp>
      <p:sp>
        <p:nvSpPr>
          <p:cNvPr id="9" name="Phylactère : pensées 8">
            <a:extLst>
              <a:ext uri="{FF2B5EF4-FFF2-40B4-BE49-F238E27FC236}">
                <a16:creationId xmlns:a16="http://schemas.microsoft.com/office/drawing/2014/main" id="{D1311FB1-A220-4F62-B3FA-AEC778EEB787}"/>
              </a:ext>
            </a:extLst>
          </p:cNvPr>
          <p:cNvSpPr/>
          <p:nvPr/>
        </p:nvSpPr>
        <p:spPr>
          <a:xfrm>
            <a:off x="151640" y="966951"/>
            <a:ext cx="2896360" cy="2641884"/>
          </a:xfrm>
          <a:prstGeom prst="cloudCallout">
            <a:avLst>
              <a:gd name="adj1" fmla="val -17501"/>
              <a:gd name="adj2" fmla="val 59705"/>
            </a:avLst>
          </a:prstGeom>
          <a:solidFill>
            <a:srgbClr val="95BF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Gabriola" panose="04040605051002020D02" pitchFamily="82" charset="0"/>
              </a:rPr>
              <a:t>Toute cette énergie gaspillée. Je me sens si seul. </a:t>
            </a:r>
            <a:endParaRPr lang="fr-BE" sz="2800" dirty="0">
              <a:latin typeface="Gabriola" panose="04040605051002020D02" pitchFamily="82" charset="0"/>
            </a:endParaRPr>
          </a:p>
        </p:txBody>
      </p:sp>
      <p:pic>
        <p:nvPicPr>
          <p:cNvPr id="11" name="Graphique 10" descr="Homme barbu en peignoir">
            <a:extLst>
              <a:ext uri="{FF2B5EF4-FFF2-40B4-BE49-F238E27FC236}">
                <a16:creationId xmlns:a16="http://schemas.microsoft.com/office/drawing/2014/main" id="{726EB38C-F3F1-44FF-BB5F-30C8C32C3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433848" y="3985117"/>
            <a:ext cx="1328900" cy="1676400"/>
          </a:xfrm>
          <a:prstGeom prst="rect">
            <a:avLst/>
          </a:prstGeom>
        </p:spPr>
      </p:pic>
      <p:pic>
        <p:nvPicPr>
          <p:cNvPr id="17" name="Graphique 16" descr="Café avec un remplissage uni">
            <a:extLst>
              <a:ext uri="{FF2B5EF4-FFF2-40B4-BE49-F238E27FC236}">
                <a16:creationId xmlns:a16="http://schemas.microsoft.com/office/drawing/2014/main" id="{9975D7F1-59AB-443D-BC63-D5BD3215AB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8000" y="4447117"/>
            <a:ext cx="914400" cy="914400"/>
          </a:xfrm>
          <a:prstGeom prst="rect">
            <a:avLst/>
          </a:prstGeom>
        </p:spPr>
      </p:pic>
      <p:pic>
        <p:nvPicPr>
          <p:cNvPr id="19" name="Graphique 18" descr="Café contour">
            <a:extLst>
              <a:ext uri="{FF2B5EF4-FFF2-40B4-BE49-F238E27FC236}">
                <a16:creationId xmlns:a16="http://schemas.microsoft.com/office/drawing/2014/main" id="{15F1821F-F660-47A7-9659-6D67E22A7A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23668" y="4467628"/>
            <a:ext cx="914400" cy="914400"/>
          </a:xfrm>
          <a:prstGeom prst="rect">
            <a:avLst/>
          </a:prstGeom>
        </p:spPr>
      </p:pic>
    </p:spTree>
    <p:extLst>
      <p:ext uri="{BB962C8B-B14F-4D97-AF65-F5344CB8AC3E}">
        <p14:creationId xmlns:p14="http://schemas.microsoft.com/office/powerpoint/2010/main" val="167328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6B2AEE-205E-4B64-9A8B-1580EC8CA335}"/>
              </a:ext>
            </a:extLst>
          </p:cNvPr>
          <p:cNvSpPr>
            <a:spLocks noGrp="1"/>
          </p:cNvSpPr>
          <p:nvPr>
            <p:ph type="title"/>
          </p:nvPr>
        </p:nvSpPr>
        <p:spPr/>
        <p:txBody>
          <a:bodyPr/>
          <a:lstStyle/>
          <a:p>
            <a:r>
              <a:rPr lang="fr-BE" dirty="0"/>
              <a:t>Plan de relance</a:t>
            </a:r>
          </a:p>
        </p:txBody>
      </p:sp>
      <p:sp>
        <p:nvSpPr>
          <p:cNvPr id="3" name="Espace réservé du texte 2">
            <a:extLst>
              <a:ext uri="{FF2B5EF4-FFF2-40B4-BE49-F238E27FC236}">
                <a16:creationId xmlns:a16="http://schemas.microsoft.com/office/drawing/2014/main" id="{8549420F-B028-4526-9E35-2D9762EAF4AF}"/>
              </a:ext>
            </a:extLst>
          </p:cNvPr>
          <p:cNvSpPr>
            <a:spLocks noGrp="1"/>
          </p:cNvSpPr>
          <p:nvPr>
            <p:ph type="body" idx="1"/>
          </p:nvPr>
        </p:nvSpPr>
        <p:spPr>
          <a:xfrm>
            <a:off x="6865163" y="727392"/>
            <a:ext cx="5166950" cy="1916408"/>
          </a:xfrm>
        </p:spPr>
        <p:txBody>
          <a:bodyPr/>
          <a:lstStyle/>
          <a:p>
            <a:r>
              <a:rPr lang="fr-BE" sz="2000" dirty="0"/>
              <a:t>Déclaration commune sur les priorités du plan de relance wallon</a:t>
            </a:r>
          </a:p>
          <a:p>
            <a:r>
              <a:rPr lang="fr-BE" sz="2000" dirty="0"/>
              <a:t>Négociation avec les partenaires sociaux </a:t>
            </a:r>
          </a:p>
          <a:p>
            <a:r>
              <a:rPr lang="fr-BE" sz="2000" dirty="0"/>
              <a:t>Identification de mesures considérées comme prioritaires</a:t>
            </a:r>
          </a:p>
        </p:txBody>
      </p:sp>
      <p:sp>
        <p:nvSpPr>
          <p:cNvPr id="4" name="Espace réservé du texte 3">
            <a:extLst>
              <a:ext uri="{FF2B5EF4-FFF2-40B4-BE49-F238E27FC236}">
                <a16:creationId xmlns:a16="http://schemas.microsoft.com/office/drawing/2014/main" id="{D225E311-0A99-49CA-85B9-7051B35390FE}"/>
              </a:ext>
            </a:extLst>
          </p:cNvPr>
          <p:cNvSpPr>
            <a:spLocks noGrp="1"/>
          </p:cNvSpPr>
          <p:nvPr>
            <p:ph type="body" idx="13"/>
          </p:nvPr>
        </p:nvSpPr>
        <p:spPr>
          <a:xfrm>
            <a:off x="6327228" y="3720043"/>
            <a:ext cx="5704885" cy="1494725"/>
          </a:xfrm>
        </p:spPr>
        <p:txBody>
          <a:bodyPr/>
          <a:lstStyle/>
          <a:p>
            <a:r>
              <a:rPr lang="fr-BE" sz="2000" dirty="0"/>
              <a:t>UVCW : les retombées du plan de relance pour les pouvoirs locaux </a:t>
            </a:r>
          </a:p>
          <a:p>
            <a:r>
              <a:rPr lang="fr-BE" sz="1600" dirty="0">
                <a:hlinkClick r:id="rId3"/>
              </a:rPr>
              <a:t>https://www.uvcw.be/finances/actus/art-7338?utm_source=Newsletters&amp;utm_medium=e-mail&amp;utm_campaign=Newsletter-UVCW-2022-04-26</a:t>
            </a:r>
            <a:endParaRPr lang="fr-BE" sz="1600" dirty="0"/>
          </a:p>
          <a:p>
            <a:endParaRPr lang="fr-BE" sz="2000" dirty="0"/>
          </a:p>
          <a:p>
            <a:endParaRPr lang="fr-BE" sz="2000" dirty="0"/>
          </a:p>
        </p:txBody>
      </p:sp>
      <p:sp>
        <p:nvSpPr>
          <p:cNvPr id="5" name="Espace réservé du texte 4">
            <a:extLst>
              <a:ext uri="{FF2B5EF4-FFF2-40B4-BE49-F238E27FC236}">
                <a16:creationId xmlns:a16="http://schemas.microsoft.com/office/drawing/2014/main" id="{0BDFC39F-5581-4CD9-9E04-6E240073A13E}"/>
              </a:ext>
            </a:extLst>
          </p:cNvPr>
          <p:cNvSpPr>
            <a:spLocks noGrp="1"/>
          </p:cNvSpPr>
          <p:nvPr>
            <p:ph type="body" idx="11"/>
          </p:nvPr>
        </p:nvSpPr>
        <p:spPr/>
        <p:txBody>
          <a:bodyPr/>
          <a:lstStyle/>
          <a:p>
            <a:endParaRPr lang="fr-BE"/>
          </a:p>
        </p:txBody>
      </p:sp>
      <p:pic>
        <p:nvPicPr>
          <p:cNvPr id="8" name="Picture 7">
            <a:extLst>
              <a:ext uri="{FF2B5EF4-FFF2-40B4-BE49-F238E27FC236}">
                <a16:creationId xmlns:a16="http://schemas.microsoft.com/office/drawing/2014/main" id="{A3D84DDE-3A1E-4ED3-8E8A-E271DA6FD62F}"/>
              </a:ext>
            </a:extLst>
          </p:cNvPr>
          <p:cNvPicPr>
            <a:picLocks noChangeAspect="1"/>
          </p:cNvPicPr>
          <p:nvPr/>
        </p:nvPicPr>
        <p:blipFill>
          <a:blip r:embed="rId4"/>
          <a:stretch>
            <a:fillRect/>
          </a:stretch>
        </p:blipFill>
        <p:spPr>
          <a:xfrm>
            <a:off x="4836872" y="580580"/>
            <a:ext cx="2040311" cy="2848420"/>
          </a:xfrm>
          <a:prstGeom prst="rect">
            <a:avLst/>
          </a:prstGeom>
        </p:spPr>
      </p:pic>
      <p:sp>
        <p:nvSpPr>
          <p:cNvPr id="9" name="Rectangle 8">
            <a:extLst>
              <a:ext uri="{FF2B5EF4-FFF2-40B4-BE49-F238E27FC236}">
                <a16:creationId xmlns:a16="http://schemas.microsoft.com/office/drawing/2014/main" id="{AB6EE68D-C2CA-4977-BF61-8B0523F4B661}"/>
              </a:ext>
            </a:extLst>
          </p:cNvPr>
          <p:cNvSpPr/>
          <p:nvPr/>
        </p:nvSpPr>
        <p:spPr>
          <a:xfrm>
            <a:off x="6222124" y="3632714"/>
            <a:ext cx="5822731" cy="16903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1" name="Image 10">
            <a:extLst>
              <a:ext uri="{FF2B5EF4-FFF2-40B4-BE49-F238E27FC236}">
                <a16:creationId xmlns:a16="http://schemas.microsoft.com/office/drawing/2014/main" id="{D544083A-6031-4905-9031-11032D410D28}"/>
              </a:ext>
            </a:extLst>
          </p:cNvPr>
          <p:cNvPicPr>
            <a:picLocks noChangeAspect="1"/>
          </p:cNvPicPr>
          <p:nvPr/>
        </p:nvPicPr>
        <p:blipFill>
          <a:blip r:embed="rId5"/>
          <a:stretch>
            <a:fillRect/>
          </a:stretch>
        </p:blipFill>
        <p:spPr>
          <a:xfrm>
            <a:off x="402110" y="929264"/>
            <a:ext cx="3051873" cy="4285504"/>
          </a:xfrm>
          <a:prstGeom prst="rect">
            <a:avLst/>
          </a:prstGeom>
        </p:spPr>
      </p:pic>
      <p:sp>
        <p:nvSpPr>
          <p:cNvPr id="12" name="Flèche : droite 11">
            <a:extLst>
              <a:ext uri="{FF2B5EF4-FFF2-40B4-BE49-F238E27FC236}">
                <a16:creationId xmlns:a16="http://schemas.microsoft.com/office/drawing/2014/main" id="{4360336D-7498-420E-816A-65EDE130C545}"/>
              </a:ext>
            </a:extLst>
          </p:cNvPr>
          <p:cNvSpPr/>
          <p:nvPr/>
        </p:nvSpPr>
        <p:spPr>
          <a:xfrm>
            <a:off x="3935744" y="4132278"/>
            <a:ext cx="1754447" cy="92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Flèche : droite 12">
            <a:extLst>
              <a:ext uri="{FF2B5EF4-FFF2-40B4-BE49-F238E27FC236}">
                <a16:creationId xmlns:a16="http://schemas.microsoft.com/office/drawing/2014/main" id="{C16BC4FB-865E-43A8-9BE3-F7E3D9D0A992}"/>
              </a:ext>
            </a:extLst>
          </p:cNvPr>
          <p:cNvSpPr/>
          <p:nvPr/>
        </p:nvSpPr>
        <p:spPr>
          <a:xfrm>
            <a:off x="3935744" y="1524548"/>
            <a:ext cx="730849" cy="92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ZoneTexte 14">
            <a:extLst>
              <a:ext uri="{FF2B5EF4-FFF2-40B4-BE49-F238E27FC236}">
                <a16:creationId xmlns:a16="http://schemas.microsoft.com/office/drawing/2014/main" id="{8A7E5419-4679-4A63-BB5C-B3CB1CCBCBC9}"/>
              </a:ext>
            </a:extLst>
          </p:cNvPr>
          <p:cNvSpPr txBox="1"/>
          <p:nvPr/>
        </p:nvSpPr>
        <p:spPr>
          <a:xfrm>
            <a:off x="412354" y="5099994"/>
            <a:ext cx="3991480" cy="830997"/>
          </a:xfrm>
          <a:prstGeom prst="rect">
            <a:avLst/>
          </a:prstGeom>
          <a:noFill/>
        </p:spPr>
        <p:txBody>
          <a:bodyPr wrap="square">
            <a:spAutoFit/>
          </a:bodyPr>
          <a:lstStyle/>
          <a:p>
            <a:r>
              <a:rPr lang="fr-BE" sz="1600" dirty="0">
                <a:hlinkClick r:id="rId6"/>
              </a:rPr>
              <a:t>https://www.wallonie.be/fr/plans-wallons/plan-de-relance-de-la-wallonie</a:t>
            </a:r>
            <a:endParaRPr lang="fr-BE" sz="1600" dirty="0"/>
          </a:p>
          <a:p>
            <a:endParaRPr lang="fr-BE" sz="1600" dirty="0"/>
          </a:p>
        </p:txBody>
      </p:sp>
      <p:sp>
        <p:nvSpPr>
          <p:cNvPr id="17" name="ZoneTexte 16">
            <a:extLst>
              <a:ext uri="{FF2B5EF4-FFF2-40B4-BE49-F238E27FC236}">
                <a16:creationId xmlns:a16="http://schemas.microsoft.com/office/drawing/2014/main" id="{0D911361-52FD-47F6-89BC-9C1A59BF552B}"/>
              </a:ext>
            </a:extLst>
          </p:cNvPr>
          <p:cNvSpPr txBox="1"/>
          <p:nvPr/>
        </p:nvSpPr>
        <p:spPr>
          <a:xfrm>
            <a:off x="6884276" y="2544441"/>
            <a:ext cx="5160579" cy="1015663"/>
          </a:xfrm>
          <a:prstGeom prst="rect">
            <a:avLst/>
          </a:prstGeom>
          <a:noFill/>
        </p:spPr>
        <p:txBody>
          <a:bodyPr wrap="square">
            <a:spAutoFit/>
          </a:bodyPr>
          <a:lstStyle/>
          <a:p>
            <a:r>
              <a:rPr lang="fr-BE" sz="1400" dirty="0">
                <a:hlinkClick r:id="rId7"/>
              </a:rPr>
              <a:t>https://www.wallonie.be/sites/default/files/2022-03/De%CC%81claration%20commune%20sur%20les%20priorite%CC%81s%20du%20Plan%20de%20relance%20wallon.pdf</a:t>
            </a:r>
            <a:endParaRPr lang="fr-BE" sz="1400" dirty="0"/>
          </a:p>
          <a:p>
            <a:endParaRPr lang="fr-BE" dirty="0"/>
          </a:p>
        </p:txBody>
      </p:sp>
    </p:spTree>
    <p:extLst>
      <p:ext uri="{BB962C8B-B14F-4D97-AF65-F5344CB8AC3E}">
        <p14:creationId xmlns:p14="http://schemas.microsoft.com/office/powerpoint/2010/main" val="82686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dirty="0"/>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dirty="0"/>
              <a:t>Séminaire transversal « Enjeux climatiques – Sobriété énergétique » - Journée1 Webinaire d’introduction</a:t>
            </a:r>
          </a:p>
          <a:p>
            <a:pPr fontAlgn="base"/>
            <a:r>
              <a:rPr lang="fr-BE" b="1" dirty="0"/>
              <a:t> </a:t>
            </a:r>
            <a:r>
              <a:rPr lang="fr-FR" dirty="0"/>
              <a:t> </a:t>
            </a:r>
          </a:p>
        </p:txBody>
      </p:sp>
      <p:pic>
        <p:nvPicPr>
          <p:cNvPr id="14" name="Image 13">
            <a:extLst>
              <a:ext uri="{FF2B5EF4-FFF2-40B4-BE49-F238E27FC236}">
                <a16:creationId xmlns:a16="http://schemas.microsoft.com/office/drawing/2014/main" id="{5B78510B-F563-4AB5-ADB5-C148C231135A}"/>
              </a:ext>
            </a:extLst>
          </p:cNvPr>
          <p:cNvPicPr>
            <a:picLocks noChangeAspect="1"/>
          </p:cNvPicPr>
          <p:nvPr/>
        </p:nvPicPr>
        <p:blipFill>
          <a:blip r:embed="rId3"/>
          <a:stretch>
            <a:fillRect/>
          </a:stretch>
        </p:blipFill>
        <p:spPr>
          <a:xfrm>
            <a:off x="-94593" y="372174"/>
            <a:ext cx="12192000" cy="4801527"/>
          </a:xfrm>
          <a:prstGeom prst="rect">
            <a:avLst/>
          </a:prstGeom>
        </p:spPr>
      </p:pic>
    </p:spTree>
    <p:extLst>
      <p:ext uri="{BB962C8B-B14F-4D97-AF65-F5344CB8AC3E}">
        <p14:creationId xmlns:p14="http://schemas.microsoft.com/office/powerpoint/2010/main" val="85842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a:t>Séminaire transversal « Enjeux climatiques – Sobriété énergétique » - Journée1 Webinaire d’introduction</a:t>
            </a:r>
          </a:p>
          <a:p>
            <a:pPr fontAlgn="base"/>
            <a:r>
              <a:rPr lang="fr-BE" b="1"/>
              <a:t> </a:t>
            </a:r>
            <a:r>
              <a:rPr lang="fr-FR"/>
              <a:t> </a:t>
            </a:r>
            <a:endParaRPr lang="fr-FR" dirty="0"/>
          </a:p>
        </p:txBody>
      </p:sp>
      <p:pic>
        <p:nvPicPr>
          <p:cNvPr id="2" name="Image 1">
            <a:extLst>
              <a:ext uri="{FF2B5EF4-FFF2-40B4-BE49-F238E27FC236}">
                <a16:creationId xmlns:a16="http://schemas.microsoft.com/office/drawing/2014/main" id="{44DD0906-70A5-4C0C-87CD-C92D2D18DC78}"/>
              </a:ext>
            </a:extLst>
          </p:cNvPr>
          <p:cNvPicPr>
            <a:picLocks noChangeAspect="1"/>
          </p:cNvPicPr>
          <p:nvPr/>
        </p:nvPicPr>
        <p:blipFill>
          <a:blip r:embed="rId3"/>
          <a:stretch>
            <a:fillRect/>
          </a:stretch>
        </p:blipFill>
        <p:spPr>
          <a:xfrm>
            <a:off x="1549757" y="111868"/>
            <a:ext cx="9092485" cy="6634264"/>
          </a:xfrm>
          <a:prstGeom prst="rect">
            <a:avLst/>
          </a:prstGeom>
        </p:spPr>
      </p:pic>
      <p:sp>
        <p:nvSpPr>
          <p:cNvPr id="3" name="Rectangle 2">
            <a:extLst>
              <a:ext uri="{FF2B5EF4-FFF2-40B4-BE49-F238E27FC236}">
                <a16:creationId xmlns:a16="http://schemas.microsoft.com/office/drawing/2014/main" id="{90999938-4855-4535-BDE9-F99CCB527642}"/>
              </a:ext>
            </a:extLst>
          </p:cNvPr>
          <p:cNvSpPr/>
          <p:nvPr/>
        </p:nvSpPr>
        <p:spPr>
          <a:xfrm>
            <a:off x="6503715" y="4993340"/>
            <a:ext cx="2102069" cy="112923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dirty="0">
                <a:solidFill>
                  <a:schemeClr val="tx1"/>
                </a:solidFill>
              </a:rPr>
              <a:t>Coordinateur </a:t>
            </a:r>
            <a:r>
              <a:rPr lang="fr-FR" dirty="0" err="1">
                <a:solidFill>
                  <a:schemeClr val="tx1"/>
                </a:solidFill>
              </a:rPr>
              <a:t>Pollec</a:t>
            </a:r>
            <a:endParaRPr lang="fr-BE" dirty="0">
              <a:solidFill>
                <a:schemeClr val="tx1"/>
              </a:solidFill>
            </a:endParaRPr>
          </a:p>
        </p:txBody>
      </p:sp>
      <p:pic>
        <p:nvPicPr>
          <p:cNvPr id="6" name="Image 5">
            <a:extLst>
              <a:ext uri="{FF2B5EF4-FFF2-40B4-BE49-F238E27FC236}">
                <a16:creationId xmlns:a16="http://schemas.microsoft.com/office/drawing/2014/main" id="{E1AF4CA0-BD02-4D1D-BE2A-9195E3FC10D2}"/>
              </a:ext>
            </a:extLst>
          </p:cNvPr>
          <p:cNvPicPr>
            <a:picLocks noChangeAspect="1"/>
          </p:cNvPicPr>
          <p:nvPr/>
        </p:nvPicPr>
        <p:blipFill>
          <a:blip r:embed="rId4"/>
          <a:stretch>
            <a:fillRect/>
          </a:stretch>
        </p:blipFill>
        <p:spPr>
          <a:xfrm>
            <a:off x="6913617" y="4710368"/>
            <a:ext cx="1282264" cy="1111572"/>
          </a:xfrm>
          <a:prstGeom prst="rect">
            <a:avLst/>
          </a:prstGeom>
        </p:spPr>
      </p:pic>
    </p:spTree>
    <p:extLst>
      <p:ext uri="{BB962C8B-B14F-4D97-AF65-F5344CB8AC3E}">
        <p14:creationId xmlns:p14="http://schemas.microsoft.com/office/powerpoint/2010/main" val="49334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a:t>Séminaire transversal « Enjeux climatiques – Sobriété énergétique » - Journée1 Webinaire d’introduction</a:t>
            </a:r>
          </a:p>
          <a:p>
            <a:pPr fontAlgn="base"/>
            <a:r>
              <a:rPr lang="fr-BE" b="1"/>
              <a:t> </a:t>
            </a:r>
            <a:r>
              <a:rPr lang="fr-FR"/>
              <a:t> </a:t>
            </a:r>
            <a:endParaRPr lang="fr-FR" dirty="0"/>
          </a:p>
        </p:txBody>
      </p:sp>
      <p:sp>
        <p:nvSpPr>
          <p:cNvPr id="5" name="Title 2">
            <a:extLst>
              <a:ext uri="{FF2B5EF4-FFF2-40B4-BE49-F238E27FC236}">
                <a16:creationId xmlns:a16="http://schemas.microsoft.com/office/drawing/2014/main" id="{B27FDFCA-6C1D-4352-80A5-795B496CE209}"/>
              </a:ext>
            </a:extLst>
          </p:cNvPr>
          <p:cNvSpPr>
            <a:spLocks noGrp="1"/>
          </p:cNvSpPr>
          <p:nvPr>
            <p:ph type="title"/>
          </p:nvPr>
        </p:nvSpPr>
        <p:spPr>
          <a:xfrm>
            <a:off x="307497" y="365125"/>
            <a:ext cx="11595887" cy="824404"/>
          </a:xfrm>
        </p:spPr>
        <p:txBody>
          <a:bodyPr/>
          <a:lstStyle/>
          <a:p>
            <a:r>
              <a:rPr lang="fr-BE" dirty="0"/>
              <a:t>Les champs d’actions au sein de la commune</a:t>
            </a:r>
            <a:endParaRPr lang="fr-FR" dirty="0"/>
          </a:p>
        </p:txBody>
      </p:sp>
      <p:sp>
        <p:nvSpPr>
          <p:cNvPr id="6" name="Text Placeholder 3">
            <a:extLst>
              <a:ext uri="{FF2B5EF4-FFF2-40B4-BE49-F238E27FC236}">
                <a16:creationId xmlns:a16="http://schemas.microsoft.com/office/drawing/2014/main" id="{6416BB5C-344C-4744-9262-68A187119AF5}"/>
              </a:ext>
            </a:extLst>
          </p:cNvPr>
          <p:cNvSpPr>
            <a:spLocks noGrp="1"/>
          </p:cNvSpPr>
          <p:nvPr>
            <p:ph type="body" idx="1"/>
          </p:nvPr>
        </p:nvSpPr>
        <p:spPr>
          <a:xfrm>
            <a:off x="409994" y="1192318"/>
            <a:ext cx="8282061" cy="3832815"/>
          </a:xfrm>
        </p:spPr>
        <p:txBody>
          <a:bodyPr/>
          <a:lstStyle/>
          <a:p>
            <a:pPr marL="457200" indent="-457200">
              <a:buAutoNum type="arabicPeriod"/>
            </a:pPr>
            <a:r>
              <a:rPr lang="fr-BE" dirty="0"/>
              <a:t>Mobilisation des moyens humains</a:t>
            </a:r>
          </a:p>
          <a:p>
            <a:pPr marL="457200" indent="-457200">
              <a:buAutoNum type="arabicPeriod"/>
            </a:pPr>
            <a:r>
              <a:rPr lang="fr-BE" dirty="0"/>
              <a:t>Sensibilisation et motivation des acteurs</a:t>
            </a:r>
          </a:p>
          <a:p>
            <a:pPr marL="457200" indent="-457200">
              <a:buAutoNum type="arabicPeriod"/>
            </a:pPr>
            <a:r>
              <a:rPr lang="fr-BE" dirty="0"/>
              <a:t>Aménagement du territoire</a:t>
            </a:r>
          </a:p>
          <a:p>
            <a:pPr marL="457200" indent="-457200">
              <a:buAutoNum type="arabicPeriod"/>
            </a:pPr>
            <a:r>
              <a:rPr lang="fr-BE" dirty="0"/>
              <a:t>Gestion du patrimoine communal </a:t>
            </a:r>
          </a:p>
        </p:txBody>
      </p:sp>
      <p:pic>
        <p:nvPicPr>
          <p:cNvPr id="1026" name="Picture 2" descr="POLLEC- Politique locale Énergie Climat - Site énergie du Service public de  Wallonie">
            <a:extLst>
              <a:ext uri="{FF2B5EF4-FFF2-40B4-BE49-F238E27FC236}">
                <a16:creationId xmlns:a16="http://schemas.microsoft.com/office/drawing/2014/main" id="{53E83AE9-388C-4EFF-939F-F942ABFCB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08" y="3141292"/>
            <a:ext cx="10226566" cy="252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26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a:t>Séminaire transversal « Enjeux climatiques – Sobriété énergétique » - Journée1 Webinaire d’introduction</a:t>
            </a:r>
          </a:p>
          <a:p>
            <a:pPr fontAlgn="base"/>
            <a:r>
              <a:rPr lang="fr-BE" b="1"/>
              <a:t> </a:t>
            </a:r>
            <a:r>
              <a:rPr lang="fr-FR"/>
              <a:t> </a:t>
            </a:r>
            <a:endParaRPr lang="fr-FR" dirty="0"/>
          </a:p>
        </p:txBody>
      </p:sp>
      <p:sp>
        <p:nvSpPr>
          <p:cNvPr id="5" name="Title 2">
            <a:extLst>
              <a:ext uri="{FF2B5EF4-FFF2-40B4-BE49-F238E27FC236}">
                <a16:creationId xmlns:a16="http://schemas.microsoft.com/office/drawing/2014/main" id="{B27FDFCA-6C1D-4352-80A5-795B496CE209}"/>
              </a:ext>
            </a:extLst>
          </p:cNvPr>
          <p:cNvSpPr>
            <a:spLocks noGrp="1"/>
          </p:cNvSpPr>
          <p:nvPr>
            <p:ph type="title"/>
          </p:nvPr>
        </p:nvSpPr>
        <p:spPr>
          <a:xfrm>
            <a:off x="307497" y="365125"/>
            <a:ext cx="11595887" cy="824404"/>
          </a:xfrm>
        </p:spPr>
        <p:txBody>
          <a:bodyPr/>
          <a:lstStyle/>
          <a:p>
            <a:r>
              <a:rPr lang="fr-BE" dirty="0"/>
              <a:t>Les champs d’actions au sein de la commune</a:t>
            </a:r>
            <a:endParaRPr lang="fr-FR" dirty="0"/>
          </a:p>
        </p:txBody>
      </p:sp>
      <p:sp>
        <p:nvSpPr>
          <p:cNvPr id="6" name="Text Placeholder 3">
            <a:extLst>
              <a:ext uri="{FF2B5EF4-FFF2-40B4-BE49-F238E27FC236}">
                <a16:creationId xmlns:a16="http://schemas.microsoft.com/office/drawing/2014/main" id="{6416BB5C-344C-4744-9262-68A187119AF5}"/>
              </a:ext>
            </a:extLst>
          </p:cNvPr>
          <p:cNvSpPr>
            <a:spLocks noGrp="1"/>
          </p:cNvSpPr>
          <p:nvPr>
            <p:ph type="body" idx="1"/>
          </p:nvPr>
        </p:nvSpPr>
        <p:spPr>
          <a:xfrm>
            <a:off x="409994" y="1192319"/>
            <a:ext cx="10173923" cy="3821116"/>
          </a:xfrm>
        </p:spPr>
        <p:txBody>
          <a:bodyPr/>
          <a:lstStyle/>
          <a:p>
            <a:pPr marL="457200" indent="-457200">
              <a:buAutoNum type="arabicPeriod"/>
            </a:pPr>
            <a:r>
              <a:rPr lang="fr-BE" dirty="0"/>
              <a:t>Mobilisation des moyens humains</a:t>
            </a:r>
          </a:p>
          <a:p>
            <a:pPr lvl="1"/>
            <a:r>
              <a:rPr lang="fr-FR" dirty="0"/>
              <a:t>Q</a:t>
            </a:r>
            <a:r>
              <a:rPr lang="fr-BE" dirty="0" err="1"/>
              <a:t>ui</a:t>
            </a:r>
            <a:r>
              <a:rPr lang="fr-BE" dirty="0"/>
              <a:t> s’occupe de la problématique énergie dans ma commune ?</a:t>
            </a:r>
          </a:p>
          <a:p>
            <a:pPr marL="800100" lvl="1" indent="-342900">
              <a:buFontTx/>
              <a:buChar char="-"/>
            </a:pPr>
            <a:r>
              <a:rPr lang="fr-BE" b="1" u="sng" dirty="0"/>
              <a:t>Une personne ? Une équipe ? </a:t>
            </a:r>
            <a:r>
              <a:rPr lang="fr-BE" dirty="0"/>
              <a:t>Est-elle stable dans le temps ?</a:t>
            </a:r>
            <a:br>
              <a:rPr lang="fr-BE" dirty="0"/>
            </a:br>
            <a:r>
              <a:rPr lang="fr-BE" dirty="0"/>
              <a:t>Des conseillers en énergie financés par la Région depuis 2007 (charte commune </a:t>
            </a:r>
            <a:r>
              <a:rPr lang="fr-BE" dirty="0" err="1"/>
              <a:t>énerg</a:t>
            </a:r>
            <a:r>
              <a:rPr lang="fr-BE" dirty="0"/>
              <a:t>-éthique) avec pour rôle :</a:t>
            </a:r>
            <a:br>
              <a:rPr lang="fr-BE" dirty="0"/>
            </a:br>
            <a:r>
              <a:rPr lang="fr-BE" dirty="0"/>
              <a:t>- le contrôle de l’énergie dans les bâtiments communaux</a:t>
            </a:r>
            <a:br>
              <a:rPr lang="fr-BE" dirty="0"/>
            </a:br>
            <a:r>
              <a:rPr lang="fr-BE" dirty="0"/>
              <a:t>- le contrôle PEB des permis d’urbanisme</a:t>
            </a:r>
            <a:br>
              <a:rPr lang="fr-BE" dirty="0"/>
            </a:br>
            <a:r>
              <a:rPr lang="fr-BE" dirty="0"/>
              <a:t>- l’information aux citoyens (infos générales et accès aux primes)</a:t>
            </a:r>
            <a:br>
              <a:rPr lang="fr-BE" dirty="0"/>
            </a:br>
            <a:r>
              <a:rPr lang="fr-BE" dirty="0"/>
              <a:t>- …</a:t>
            </a:r>
          </a:p>
          <a:p>
            <a:pPr lvl="2"/>
            <a:r>
              <a:rPr lang="fr-FR" dirty="0"/>
              <a:t>D</a:t>
            </a:r>
            <a:r>
              <a:rPr lang="fr-BE" dirty="0"/>
              <a:t>es conseillers « POLLEC » pour les communes ayant signé la Convention des Maires et mettant en œuvre un Plan d’Action pour l’Energie Durable et le Climat (PAEDC)</a:t>
            </a:r>
          </a:p>
          <a:p>
            <a:pPr marL="800100" lvl="1" indent="-342900">
              <a:buFontTx/>
              <a:buChar char="-"/>
            </a:pPr>
            <a:r>
              <a:rPr lang="fr-BE" b="1" u="sng" dirty="0"/>
              <a:t>Un échevin de l’énergie ? </a:t>
            </a:r>
            <a:br>
              <a:rPr lang="fr-BE" b="1" u="sng" dirty="0"/>
            </a:br>
            <a:r>
              <a:rPr lang="fr-BE" dirty="0"/>
              <a:t>Permet plus de transversalité entre compétences et services, relaie au sein du Collège</a:t>
            </a:r>
          </a:p>
          <a:p>
            <a:pPr marL="800100" lvl="1" indent="-342900">
              <a:buFontTx/>
              <a:buChar char="-"/>
            </a:pPr>
            <a:r>
              <a:rPr lang="fr-FR" dirty="0"/>
              <a:t>Une </a:t>
            </a:r>
            <a:r>
              <a:rPr lang="fr-FR" b="1" u="sng" dirty="0"/>
              <a:t>cellule transversale </a:t>
            </a:r>
            <a:r>
              <a:rPr lang="fr-FR" dirty="0"/>
              <a:t>au sein des services ? Qui se réunit régulièrement sur la thématique</a:t>
            </a:r>
          </a:p>
        </p:txBody>
      </p:sp>
      <p:pic>
        <p:nvPicPr>
          <p:cNvPr id="2" name="Image 1">
            <a:extLst>
              <a:ext uri="{FF2B5EF4-FFF2-40B4-BE49-F238E27FC236}">
                <a16:creationId xmlns:a16="http://schemas.microsoft.com/office/drawing/2014/main" id="{32DCC926-F9AA-452B-A7D7-C9CA9CDF3ACA}"/>
              </a:ext>
            </a:extLst>
          </p:cNvPr>
          <p:cNvPicPr>
            <a:picLocks noChangeAspect="1"/>
          </p:cNvPicPr>
          <p:nvPr/>
        </p:nvPicPr>
        <p:blipFill>
          <a:blip r:embed="rId3"/>
          <a:stretch>
            <a:fillRect/>
          </a:stretch>
        </p:blipFill>
        <p:spPr>
          <a:xfrm>
            <a:off x="10352328" y="3190663"/>
            <a:ext cx="1839672" cy="1594781"/>
          </a:xfrm>
          <a:prstGeom prst="rect">
            <a:avLst/>
          </a:prstGeom>
        </p:spPr>
      </p:pic>
      <p:sp>
        <p:nvSpPr>
          <p:cNvPr id="3" name="Phylactère : pensées 2">
            <a:extLst>
              <a:ext uri="{FF2B5EF4-FFF2-40B4-BE49-F238E27FC236}">
                <a16:creationId xmlns:a16="http://schemas.microsoft.com/office/drawing/2014/main" id="{CEC263B6-D3B9-4881-9DBD-B2E82EAA81D6}"/>
              </a:ext>
            </a:extLst>
          </p:cNvPr>
          <p:cNvSpPr/>
          <p:nvPr/>
        </p:nvSpPr>
        <p:spPr>
          <a:xfrm>
            <a:off x="9312166" y="-456709"/>
            <a:ext cx="3395260" cy="2727708"/>
          </a:xfrm>
          <a:prstGeom prst="cloudCallout">
            <a:avLst>
              <a:gd name="adj1" fmla="val 7830"/>
              <a:gd name="adj2" fmla="val 78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Gabriola" panose="04040605051002020D02" pitchFamily="82" charset="0"/>
              </a:rPr>
              <a:t>Y a-t-il un conseiller énergie/</a:t>
            </a:r>
            <a:r>
              <a:rPr lang="fr-FR" sz="2000" dirty="0" err="1">
                <a:latin typeface="Gabriola" panose="04040605051002020D02" pitchFamily="82" charset="0"/>
              </a:rPr>
              <a:t>Pollec</a:t>
            </a:r>
            <a:r>
              <a:rPr lang="fr-FR" sz="2000" dirty="0">
                <a:latin typeface="Gabriola" panose="04040605051002020D02" pitchFamily="82" charset="0"/>
              </a:rPr>
              <a:t> dans ma commune ? Et si j’allais boire un café et discuter avec lui ?</a:t>
            </a:r>
            <a:endParaRPr lang="fr-BE" sz="2000" dirty="0">
              <a:latin typeface="Gabriola" panose="04040605051002020D02" pitchFamily="82" charset="0"/>
            </a:endParaRPr>
          </a:p>
        </p:txBody>
      </p:sp>
    </p:spTree>
    <p:extLst>
      <p:ext uri="{BB962C8B-B14F-4D97-AF65-F5344CB8AC3E}">
        <p14:creationId xmlns:p14="http://schemas.microsoft.com/office/powerpoint/2010/main" val="353788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a:t>Séminaire transversal « Enjeux climatiques – Sobriété énergétique » - Journée1 Webinaire d’introduction</a:t>
            </a:r>
          </a:p>
          <a:p>
            <a:pPr fontAlgn="base"/>
            <a:r>
              <a:rPr lang="fr-BE" b="1"/>
              <a:t> </a:t>
            </a:r>
            <a:r>
              <a:rPr lang="fr-FR"/>
              <a:t> </a:t>
            </a:r>
            <a:endParaRPr lang="fr-FR" dirty="0"/>
          </a:p>
        </p:txBody>
      </p:sp>
      <p:sp>
        <p:nvSpPr>
          <p:cNvPr id="5" name="Title 2">
            <a:extLst>
              <a:ext uri="{FF2B5EF4-FFF2-40B4-BE49-F238E27FC236}">
                <a16:creationId xmlns:a16="http://schemas.microsoft.com/office/drawing/2014/main" id="{B27FDFCA-6C1D-4352-80A5-795B496CE209}"/>
              </a:ext>
            </a:extLst>
          </p:cNvPr>
          <p:cNvSpPr>
            <a:spLocks noGrp="1"/>
          </p:cNvSpPr>
          <p:nvPr>
            <p:ph type="title"/>
          </p:nvPr>
        </p:nvSpPr>
        <p:spPr>
          <a:xfrm>
            <a:off x="307497" y="365125"/>
            <a:ext cx="11595887" cy="824404"/>
          </a:xfrm>
        </p:spPr>
        <p:txBody>
          <a:bodyPr/>
          <a:lstStyle/>
          <a:p>
            <a:r>
              <a:rPr lang="fr-BE" dirty="0"/>
              <a:t>Les champs d’actions au sein de la commune</a:t>
            </a:r>
            <a:endParaRPr lang="fr-FR" dirty="0"/>
          </a:p>
        </p:txBody>
      </p:sp>
      <p:sp>
        <p:nvSpPr>
          <p:cNvPr id="6" name="Text Placeholder 3">
            <a:extLst>
              <a:ext uri="{FF2B5EF4-FFF2-40B4-BE49-F238E27FC236}">
                <a16:creationId xmlns:a16="http://schemas.microsoft.com/office/drawing/2014/main" id="{6416BB5C-344C-4744-9262-68A187119AF5}"/>
              </a:ext>
            </a:extLst>
          </p:cNvPr>
          <p:cNvSpPr>
            <a:spLocks noGrp="1"/>
          </p:cNvSpPr>
          <p:nvPr>
            <p:ph type="body" idx="1"/>
          </p:nvPr>
        </p:nvSpPr>
        <p:spPr>
          <a:xfrm>
            <a:off x="409994" y="1192319"/>
            <a:ext cx="10173923" cy="3821116"/>
          </a:xfrm>
        </p:spPr>
        <p:txBody>
          <a:bodyPr/>
          <a:lstStyle/>
          <a:p>
            <a:pPr marL="457200" indent="-457200">
              <a:buAutoNum type="arabicPeriod"/>
            </a:pPr>
            <a:r>
              <a:rPr lang="fr-BE" dirty="0"/>
              <a:t>Mobilisation des moyens humains</a:t>
            </a:r>
          </a:p>
          <a:p>
            <a:pPr lvl="1"/>
            <a:r>
              <a:rPr lang="fr-FR" dirty="0"/>
              <a:t>Quelles personnes ressources extérieures solliciter ?</a:t>
            </a:r>
            <a:br>
              <a:rPr lang="fr-FR" dirty="0"/>
            </a:br>
            <a:r>
              <a:rPr lang="fr-FR" dirty="0"/>
              <a:t>Pour une aide ponctuelle, une expertise particulière, une vision extérieure</a:t>
            </a:r>
          </a:p>
          <a:p>
            <a:pPr marL="800100" lvl="1" indent="-342900">
              <a:buFontTx/>
              <a:buChar char="-"/>
            </a:pPr>
            <a:r>
              <a:rPr lang="fr-FR" dirty="0"/>
              <a:t>Le réseau de facilitateurs énergies de la Wallonie : opérateurs privés ou associatifs spécialisés dans un domaine particulier lié à l’énergie </a:t>
            </a:r>
            <a:r>
              <a:rPr lang="fr-BE" dirty="0">
                <a:hlinkClick r:id="rId3"/>
              </a:rPr>
              <a:t>https://energie.wallonie.be/fr/facilitateurs-energie.html?IDC=8976</a:t>
            </a:r>
            <a:r>
              <a:rPr lang="fr-BE" dirty="0"/>
              <a:t> </a:t>
            </a:r>
          </a:p>
          <a:p>
            <a:pPr marL="800100" lvl="1" indent="-342900">
              <a:buFontTx/>
              <a:buChar char="-"/>
            </a:pPr>
            <a:r>
              <a:rPr lang="fr-FR" dirty="0"/>
              <a:t>B</a:t>
            </a:r>
            <a:r>
              <a:rPr lang="fr-BE" dirty="0" err="1"/>
              <a:t>ureaux</a:t>
            </a:r>
            <a:r>
              <a:rPr lang="fr-BE" dirty="0"/>
              <a:t> d’études, consultants</a:t>
            </a:r>
          </a:p>
          <a:p>
            <a:pPr marL="800100" lvl="1" indent="-342900">
              <a:buFontTx/>
              <a:buChar char="-"/>
            </a:pPr>
            <a:r>
              <a:rPr lang="fr-FR" dirty="0"/>
              <a:t>A</a:t>
            </a:r>
            <a:r>
              <a:rPr lang="fr-BE" dirty="0" err="1"/>
              <a:t>ssociations</a:t>
            </a:r>
            <a:r>
              <a:rPr lang="fr-BE" dirty="0"/>
              <a:t> (sensibilisation de certains publics)</a:t>
            </a:r>
          </a:p>
          <a:p>
            <a:pPr marL="800100" lvl="1" indent="-342900">
              <a:buFontTx/>
              <a:buChar char="-"/>
            </a:pPr>
            <a:r>
              <a:rPr lang="fr-FR" dirty="0"/>
              <a:t>Stagiaires (ex. éco-conseillers…)</a:t>
            </a:r>
          </a:p>
          <a:p>
            <a:pPr marL="800100" lvl="1" indent="-342900">
              <a:buFontTx/>
              <a:buChar char="-"/>
            </a:pPr>
            <a:r>
              <a:rPr lang="fr-FR" dirty="0"/>
              <a:t>Citoyens…</a:t>
            </a:r>
          </a:p>
          <a:p>
            <a:pPr marL="800100" lvl="1" indent="-342900">
              <a:buFontTx/>
              <a:buChar char="-"/>
            </a:pPr>
            <a:endParaRPr lang="fr-FR" dirty="0"/>
          </a:p>
          <a:p>
            <a:pPr marL="800100" lvl="1" indent="-342900">
              <a:buFontTx/>
              <a:buChar char="-"/>
            </a:pPr>
            <a:r>
              <a:rPr lang="fr-FR" dirty="0"/>
              <a:t>Voire s’inscrire dans un réseau d’acteurs…</a:t>
            </a:r>
            <a:endParaRPr lang="fr-BE" dirty="0"/>
          </a:p>
        </p:txBody>
      </p:sp>
    </p:spTree>
    <p:extLst>
      <p:ext uri="{BB962C8B-B14F-4D97-AF65-F5344CB8AC3E}">
        <p14:creationId xmlns:p14="http://schemas.microsoft.com/office/powerpoint/2010/main" val="213442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F241114-9530-4176-ABAF-B51AE4879325}"/>
              </a:ext>
            </a:extLst>
          </p:cNvPr>
          <p:cNvSpPr>
            <a:spLocks noGrp="1"/>
          </p:cNvSpPr>
          <p:nvPr>
            <p:ph type="body" idx="11"/>
          </p:nvPr>
        </p:nvSpPr>
        <p:spPr/>
        <p:txBody>
          <a:bodyPr/>
          <a:lstStyle/>
          <a:p>
            <a:endParaRPr lang="fr-BE"/>
          </a:p>
        </p:txBody>
      </p:sp>
      <p:sp>
        <p:nvSpPr>
          <p:cNvPr id="11" name="Text Placeholder 4">
            <a:extLst>
              <a:ext uri="{FF2B5EF4-FFF2-40B4-BE49-F238E27FC236}">
                <a16:creationId xmlns:a16="http://schemas.microsoft.com/office/drawing/2014/main" id="{7D141EA6-8473-4FE6-AEEA-C2A13FB92FFE}"/>
              </a:ext>
            </a:extLst>
          </p:cNvPr>
          <p:cNvSpPr txBox="1">
            <a:spLocks/>
          </p:cNvSpPr>
          <p:nvPr/>
        </p:nvSpPr>
        <p:spPr>
          <a:xfrm>
            <a:off x="2060142" y="6152233"/>
            <a:ext cx="7735499" cy="500816"/>
          </a:xfrm>
          <a:prstGeom prst="rect">
            <a:avLst/>
          </a:prstGeom>
        </p:spPr>
        <p:txBody>
          <a:bodyPr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fr-BE" b="1"/>
              <a:t>Séminaire transversal « Enjeux climatiques – Sobriété énergétique » - Journée1 Webinaire d’introduction</a:t>
            </a:r>
          </a:p>
          <a:p>
            <a:pPr fontAlgn="base"/>
            <a:r>
              <a:rPr lang="fr-BE" b="1"/>
              <a:t> </a:t>
            </a:r>
            <a:r>
              <a:rPr lang="fr-FR"/>
              <a:t> </a:t>
            </a:r>
            <a:endParaRPr lang="fr-FR" dirty="0"/>
          </a:p>
        </p:txBody>
      </p:sp>
      <p:sp>
        <p:nvSpPr>
          <p:cNvPr id="5" name="Title 2">
            <a:extLst>
              <a:ext uri="{FF2B5EF4-FFF2-40B4-BE49-F238E27FC236}">
                <a16:creationId xmlns:a16="http://schemas.microsoft.com/office/drawing/2014/main" id="{B27FDFCA-6C1D-4352-80A5-795B496CE209}"/>
              </a:ext>
            </a:extLst>
          </p:cNvPr>
          <p:cNvSpPr>
            <a:spLocks noGrp="1"/>
          </p:cNvSpPr>
          <p:nvPr>
            <p:ph type="title"/>
          </p:nvPr>
        </p:nvSpPr>
        <p:spPr>
          <a:xfrm>
            <a:off x="307497" y="365125"/>
            <a:ext cx="11595887" cy="824404"/>
          </a:xfrm>
        </p:spPr>
        <p:txBody>
          <a:bodyPr/>
          <a:lstStyle/>
          <a:p>
            <a:r>
              <a:rPr lang="fr-BE" dirty="0"/>
              <a:t>Les champs d’actions au sein de la commune</a:t>
            </a:r>
            <a:endParaRPr lang="fr-FR" dirty="0"/>
          </a:p>
        </p:txBody>
      </p:sp>
      <p:sp>
        <p:nvSpPr>
          <p:cNvPr id="6" name="Text Placeholder 3">
            <a:extLst>
              <a:ext uri="{FF2B5EF4-FFF2-40B4-BE49-F238E27FC236}">
                <a16:creationId xmlns:a16="http://schemas.microsoft.com/office/drawing/2014/main" id="{6416BB5C-344C-4744-9262-68A187119AF5}"/>
              </a:ext>
            </a:extLst>
          </p:cNvPr>
          <p:cNvSpPr>
            <a:spLocks noGrp="1"/>
          </p:cNvSpPr>
          <p:nvPr>
            <p:ph type="body" idx="1"/>
          </p:nvPr>
        </p:nvSpPr>
        <p:spPr>
          <a:xfrm>
            <a:off x="409994" y="1192319"/>
            <a:ext cx="10173923" cy="3821116"/>
          </a:xfrm>
        </p:spPr>
        <p:txBody>
          <a:bodyPr/>
          <a:lstStyle/>
          <a:p>
            <a:pPr marL="457200" indent="-457200">
              <a:buFont typeface="+mj-lt"/>
              <a:buAutoNum type="arabicPeriod" startAt="2"/>
            </a:pPr>
            <a:r>
              <a:rPr lang="fr-BE" dirty="0"/>
              <a:t>Sensibilisation et motivation des acteurs</a:t>
            </a:r>
          </a:p>
          <a:p>
            <a:pPr lvl="1"/>
            <a:r>
              <a:rPr lang="fr-FR" dirty="0"/>
              <a:t>Utilisation des incitants : </a:t>
            </a:r>
            <a:br>
              <a:rPr lang="fr-FR" dirty="0"/>
            </a:br>
            <a:r>
              <a:rPr lang="fr-FR" dirty="0"/>
              <a:t>primes, achats groupés, supports pédagogiques pour les écoles…</a:t>
            </a:r>
            <a:br>
              <a:rPr lang="fr-FR" dirty="0"/>
            </a:br>
            <a:r>
              <a:rPr lang="fr-FR" dirty="0"/>
              <a:t>Primes à la rénovation </a:t>
            </a:r>
            <a:br>
              <a:rPr lang="fr-FR" dirty="0"/>
            </a:br>
            <a:r>
              <a:rPr lang="fr-FR" dirty="0"/>
              <a:t>- régionales </a:t>
            </a:r>
            <a:r>
              <a:rPr lang="fr-FR" dirty="0">
                <a:hlinkClick r:id="rId3"/>
              </a:rPr>
              <a:t>https://energie.wallonie.be/fr/primes-habitation-a-partir-du-1er-juin-2019.html?IDC=9792</a:t>
            </a:r>
            <a:r>
              <a:rPr lang="fr-FR" dirty="0"/>
              <a:t> </a:t>
            </a:r>
            <a:br>
              <a:rPr lang="fr-FR" dirty="0"/>
            </a:br>
            <a:r>
              <a:rPr lang="fr-FR" dirty="0"/>
              <a:t>pour les travaux et, préalablement, pour les audits énergétiques</a:t>
            </a:r>
          </a:p>
          <a:p>
            <a:pPr lvl="1"/>
            <a:r>
              <a:rPr lang="fr-FR" dirty="0"/>
              <a:t>- Certaines communes octroient des primes supplémentaires</a:t>
            </a:r>
          </a:p>
          <a:p>
            <a:pPr lvl="1"/>
            <a:endParaRPr lang="fr-FR" dirty="0"/>
          </a:p>
          <a:p>
            <a:pPr lvl="1"/>
            <a:r>
              <a:rPr lang="fr-BE" dirty="0"/>
              <a:t>Informations Guichets de l’énergie</a:t>
            </a:r>
          </a:p>
          <a:p>
            <a:pPr lvl="1"/>
            <a:endParaRPr lang="fr-FR" dirty="0"/>
          </a:p>
          <a:p>
            <a:pPr lvl="1"/>
            <a:r>
              <a:rPr lang="fr-FR" dirty="0"/>
              <a:t>S</a:t>
            </a:r>
            <a:r>
              <a:rPr lang="fr-BE" dirty="0" err="1"/>
              <a:t>uivi</a:t>
            </a:r>
            <a:r>
              <a:rPr lang="fr-BE" dirty="0"/>
              <a:t> PEB</a:t>
            </a:r>
          </a:p>
          <a:p>
            <a:pPr lvl="1"/>
            <a:endParaRPr lang="fr-FR" dirty="0"/>
          </a:p>
          <a:p>
            <a:pPr lvl="1"/>
            <a:r>
              <a:rPr lang="fr-FR" dirty="0"/>
              <a:t>T</a:t>
            </a:r>
            <a:r>
              <a:rPr lang="fr-BE" dirty="0" err="1"/>
              <a:t>ask</a:t>
            </a:r>
            <a:r>
              <a:rPr lang="fr-BE" dirty="0"/>
              <a:t> force avec des acteurs locaux extérieurs à la Commune</a:t>
            </a:r>
          </a:p>
        </p:txBody>
      </p:sp>
    </p:spTree>
    <p:extLst>
      <p:ext uri="{BB962C8B-B14F-4D97-AF65-F5344CB8AC3E}">
        <p14:creationId xmlns:p14="http://schemas.microsoft.com/office/powerpoint/2010/main" val="1043579466"/>
      </p:ext>
    </p:extLst>
  </p:cSld>
  <p:clrMapOvr>
    <a:masterClrMapping/>
  </p:clrMapOvr>
</p:sld>
</file>

<file path=ppt/theme/theme1.xml><?xml version="1.0" encoding="utf-8"?>
<a:theme xmlns:a="http://schemas.openxmlformats.org/drawingml/2006/main" name="Couver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2224</Words>
  <Application>Microsoft Office PowerPoint</Application>
  <PresentationFormat>Grand écran</PresentationFormat>
  <Paragraphs>215</Paragraphs>
  <Slides>24</Slides>
  <Notes>17</Notes>
  <HiddenSlides>1</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Couvertures</vt:lpstr>
      <vt:lpstr>Contenu</vt:lpstr>
      <vt:lpstr>Energie : les leviers de la commune</vt:lpstr>
      <vt:lpstr>Présentation PowerPoint</vt:lpstr>
      <vt:lpstr>Plan de relance</vt:lpstr>
      <vt:lpstr>Présentation PowerPoint</vt:lpstr>
      <vt:lpstr>Présentation PowerPoint</vt:lpstr>
      <vt:lpstr>Les champs d’actions au sein de la commune</vt:lpstr>
      <vt:lpstr>Les champs d’actions au sein de la commune</vt:lpstr>
      <vt:lpstr>Les champs d’actions au sein de la commune</vt:lpstr>
      <vt:lpstr>Les champs d’actions au sein de la commune</vt:lpstr>
      <vt:lpstr>Initiation ou portage de projet – Communauté d’énergie renouvelable</vt:lpstr>
      <vt:lpstr>Initiation ou portage de projet – Stratégie de rénovation énergétique par quartier</vt:lpstr>
      <vt:lpstr>Les champs d’actions au sein de la commune</vt:lpstr>
      <vt:lpstr>Les champs d’actions au sein de la commune</vt:lpstr>
      <vt:lpstr>Les champs d’actions au sein de la commune</vt:lpstr>
      <vt:lpstr>Attention à d’éventuels appel à projet</vt:lpstr>
      <vt:lpstr>Application de la circulaire photovoltaïque</vt:lpstr>
      <vt:lpstr>Exigence en termes d’électromobilité</vt:lpstr>
      <vt:lpstr>Les champs d’actions au sein de la commune</vt:lpstr>
      <vt:lpstr>Les champs d’actions au sein de la commune</vt:lpstr>
      <vt:lpstr>Les champs d’actions au sein de la commune</vt:lpstr>
      <vt:lpstr>Mise en œuvre et suivi du PAED</vt:lpstr>
      <vt:lpstr>Mise en œuvre et suivi du PAED</vt:lpstr>
      <vt:lpstr> </vt:lpstr>
      <vt:lpstr>Mission pour le prochain séminaire</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Jimmy Havenith</dc:creator>
  <cp:lastModifiedBy>VERELST Simon</cp:lastModifiedBy>
  <cp:revision>134</cp:revision>
  <dcterms:created xsi:type="dcterms:W3CDTF">2019-10-14T08:46:11Z</dcterms:created>
  <dcterms:modified xsi:type="dcterms:W3CDTF">2022-06-13T11:51:34Z</dcterms:modified>
</cp:coreProperties>
</file>