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4" r:id="rId10"/>
    <p:sldId id="285" r:id="rId11"/>
    <p:sldId id="282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4" r:id="rId40"/>
    <p:sldId id="313" r:id="rId41"/>
    <p:sldId id="312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3CA24-5A9B-43A1-844F-2E0690DA4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E9F7A4-E11A-4B7D-AB95-15C720499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5645B-CC0D-4106-ABF8-5FAF0632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7A2D7-EF2C-4227-8F9B-302FA601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7ABB9-CBDF-4DC7-AE1D-15BD7DFE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454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984BC-00DD-4AAC-A8F6-E63EF3F9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1CF1D-2CBB-4B47-B707-1EFE840AC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BF7571-82C8-4D64-80FA-A00E57EA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99B106-DC96-4487-9C5F-88167FC7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14B72-0897-4C9F-8AD2-2BC26437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557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F379D8-CFAA-404B-9182-74A920170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F78BAE-2B5A-4388-B2F3-0B6561D9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B8ED5-AE16-4C4E-8070-53F749EA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193D6-1F67-46CD-89D5-CBE075B8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E733B-A824-4895-B1F6-82FE252E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89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C0890-5E85-46D5-992B-0C715381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4FE6B-ADA6-446A-B0F8-BC2B6BED2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D08E41-37B2-41B1-B0AF-96B49904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57314-2715-415E-8FC0-94090BDD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0925FC-F76F-4010-B5A1-F1DD7673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91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8442D-10FE-41E0-9798-034A067B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512A1F-12CD-4590-80EE-7E30B523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03B95-8C7D-44FD-AA81-3AFF2929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B916D-6A01-45E4-974C-8CB2D45D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2D9A9-E563-426A-B7CC-575334DF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22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330DA-725E-4932-9DF3-84F8567B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AF1D29-5383-41EC-8311-1DEC10D11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2F6E3C-D167-44AB-BE4C-4857A6CF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2B703-9D50-4419-A24D-D548CBE4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8F6C6B-97A3-494A-85FF-57E031AB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C2679-2FDC-401E-B477-7D1F83B0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310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0AA94-54BC-40B7-9A34-F4DD3AB0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894221-B683-4ACF-ACCF-E003677F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619D06-C24C-4BA2-93A8-10C268EEC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99DB0E-BE63-4486-89B6-B6865499B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5484F4-9BAF-492F-A902-4723B1AD6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356FE8-2E26-416B-8FDD-2DD91880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A063A6-3AA4-4852-BBEF-806DB534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8612EC-AC58-43F9-B774-DEC358D2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3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B8E6A-73B3-4F1F-9F42-D5EAA978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4B34B2-C97B-4777-908C-F939DD2C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5DEE3E-B429-4572-9475-315F740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21CC46-C828-40F4-8792-6490F509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8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615462-DEF7-4ACC-AD7A-F7AEADDC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A65595-6059-4A47-AED9-3FCC0F96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F0AC05-4798-4F84-B023-7156363E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06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C56E4-BA67-4313-A7D6-93F4EFDA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19FCB-2705-42EC-987E-58C59560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2F2EDD-1A00-40F9-8E72-FB2A769F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016EB-5CCA-40CF-ACAC-C7CFA9BD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34F090-0A79-4211-9B8C-FA2143BE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28506F-9212-4EE9-8575-DDBB4DEA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74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A8FD-153B-4066-93EB-9A3D5B84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219295-DFCB-4401-BE3D-4035690E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01D3C6-C2FF-4A85-9F51-28D08662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3F08A2-56D9-4803-9C25-9927DCA6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A8C55-6D7B-4CDE-B1F8-DA94FBA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B1FCB5-C41C-4361-98E6-C8DB1B1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542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F67367-39B3-414C-B9E1-D15DE9B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8CB94B-A159-4034-9C82-873CFA46C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8415C9-6E4A-4F2A-9DC8-290880D63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D860-88F3-414C-9384-AD784B7CEFA4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ACE2D-FF1A-4B2B-B931-6D53D027D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53DBA9-0B41-4C89-84A4-9D0B5139E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15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Anthisnes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F66705-44A2-4AFD-A689-AE84F5A9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6" y="455764"/>
            <a:ext cx="1056528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00FAB2-E90C-4726-956D-0F18839D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7" y="3425656"/>
            <a:ext cx="5378424" cy="32735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C412D6-D4F7-46BE-B030-01B036B66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34" y="3617564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120858-985C-423E-AA6E-A392672B5A4A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Beauraing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B09757-B587-461B-AB29-5CEBBFCFC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94" y="156376"/>
            <a:ext cx="4688230" cy="36152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18CB957-1057-494B-8C03-85197411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40" y="302692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547ABE-7E86-42D5-938A-CB46C1A2F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60" y="3956283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7A2121-93DA-4672-92D1-21441C754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424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Bertogne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0B3235-436B-4D49-9406-D2DE2F0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" y="440506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12590F-AD50-4E2B-AF6A-397DB4E5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22" y="3429000"/>
            <a:ext cx="5189543" cy="31586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A8B666-46FA-41BA-88FB-1B7345FE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80" y="3564137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19771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Bertogne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64D571-F58A-4EFF-8A61-E855E37E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44" y="92565"/>
            <a:ext cx="4688230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B285CB-05C3-4761-929A-2418839D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21" y="3886114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5ADAA1-CAD7-4172-9192-973EC871D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759" y="3707806"/>
            <a:ext cx="5040000" cy="30478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3FDDBA-71DB-4EEF-B5F0-0762B22A8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301" y="92565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Bièvre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AB4482-391B-4121-A770-FDA90ED29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2" y="487358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33B1BA-4840-4D87-8AC7-9D420320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2" y="3480889"/>
            <a:ext cx="5171805" cy="31478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0C205F-B218-480B-B810-BF8BEC17A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09918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0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Bièvre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7ADE79-7E87-4E07-8A9B-78F2311E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51" y="0"/>
            <a:ext cx="4694327" cy="3615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34C834-7229-4E45-A2AA-1EF13B10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0" y="3791759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393C96-824F-4354-95B7-1D2925A5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914" y="3702605"/>
            <a:ext cx="5040000" cy="3047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9C7B20-AC8E-4911-9C80-F33D27888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7315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Bouillon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5F1A35-67CA-42CA-8E82-D8E51013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1" y="506108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12104B-D229-4CEA-A6E2-F30447A2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47" y="3531836"/>
            <a:ext cx="5270920" cy="32081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459F2B-7A11-4E42-B887-DCF217DC2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035" y="3691028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0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Bouillon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6FDEED-3B3D-4130-86F5-6C1B351A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63" y="118026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75CF1F-F3EB-4691-AE93-DA6644B8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59" y="264342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370D41-579D-4EC3-9192-612D52D63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79" y="3899316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9F7FFE-F89E-44EE-B0C3-47B2F770E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890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Chiny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F228D3-2DF5-44F7-972B-F6F7FAFB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25" y="487358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A9D7465-124E-4227-8FC6-B73E09838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5" y="3571891"/>
            <a:ext cx="5205111" cy="31680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AF4CF6-BED5-4458-8865-6D8FA15C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46444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Chiny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370359-9D27-4D8A-96DC-BA93A25C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27" y="82005"/>
            <a:ext cx="4694327" cy="3615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FE7BF5A-5DE0-4EC7-A559-58BF1D83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0" y="3833306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04EC5B-C00B-4F71-93F2-FB6D8731B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315" y="3697246"/>
            <a:ext cx="5040000" cy="3047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ECCBFF-D932-4FB3-81F3-798D0C8ED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55164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Ferrières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5F813E-C4BA-4C1B-AC7B-6F48E428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25" y="459650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1E66BB-0AEC-4316-9341-97B025CF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5" y="3508597"/>
            <a:ext cx="5279002" cy="32130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9A723C-33C3-44FD-A01E-5BEBA0AB2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92" y="3670248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55793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Anthisnes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0AD50-BC13-4932-B197-FB49D1A8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80" y="143114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A46DDD-64CC-413D-B577-E398DD0C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551" y="73003"/>
            <a:ext cx="4688230" cy="3609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E7E507-8CE4-4CAD-B1E0-59228068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06" y="3762472"/>
            <a:ext cx="5040000" cy="2869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2F48E8-4327-427B-B3D4-CD1BA812E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81" y="3682148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Ferrières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AD729A-AD6A-4170-B9C7-B69074950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745" y="118026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708754-E4C0-4C04-972D-D821D2590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68" y="191183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94DEE8-2943-4C1F-895A-688BC7A9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3747869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E371DC-8EDB-4838-9C27-2806A3ECF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072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Gedinne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1E1F6C-6459-48E6-826D-578107CD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5" y="487358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EDCAF4-C059-4BFA-AD4C-6C49A0B1D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9" y="3527069"/>
            <a:ext cx="5101126" cy="31047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3E53B1-36E1-44B1-96CD-C6F275AD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63" y="3634588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Gedinne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BD7816-52CF-44A3-AE74-F4ABED146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109" y="118026"/>
            <a:ext cx="4694327" cy="3615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661324-9192-4F98-8FA8-00A44937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39" y="3870444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2763AD-E4D8-4D4F-9ED6-95E6BCBAA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436" y="3733267"/>
            <a:ext cx="5040000" cy="3047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E737F8-185E-4636-BF55-33447CB76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919" y="118026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Habay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C4FBF5-00EC-46CC-B425-B23030D9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BCB43-33B0-49F6-B3A0-FC7DBF40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555279"/>
            <a:ext cx="5066382" cy="30836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197356-736F-470C-BD45-9698EB77B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37" y="3652225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Habay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CA7DE3-33F5-415B-A0C8-28FA2C97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99" y="44867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08ECC6-5BA7-46F8-BE15-7C494E93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15" y="191183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9192DD-A899-4AD4-A80A-0C7041A75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35" y="3870444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9772F2-DEBC-449B-A8F3-2FA22133C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963" y="3692136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Roche en Ardenne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E6454F-AA57-4A01-A658-39D614617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3" y="539246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31FF6D-75FB-4C03-AE75-004B9252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8" y="3600068"/>
            <a:ext cx="5158817" cy="31399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007BD2-70D7-4519-8EA5-DDE85C1D9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37" y="3725144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136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Roche en Ardenne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4F9BB9-679B-47C5-BD72-E6AFBCDF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36" y="118026"/>
            <a:ext cx="4694327" cy="36152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B2CB5E-C8B9-4365-A90B-79A04B967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4" y="93639"/>
            <a:ext cx="4706520" cy="34689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9D5AB8-772A-4DC6-9F88-F777FC664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63" y="3733267"/>
            <a:ext cx="5040000" cy="30478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24378E-762C-4912-B176-E72D70BC0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244" y="3822421"/>
            <a:ext cx="5040000" cy="28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5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Léglise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560107-6031-47CF-AD37-DC75122F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3" y="539246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9833D5-A03A-4EA1-8021-6EDB7E49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3" y="3564804"/>
            <a:ext cx="5048495" cy="30727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F04CC5-BB12-48E6-B156-E0E24970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062" y="3656306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2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Léglise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69615D-7A90-4456-B51F-A10B32E6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961" y="118026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EA9D22-FE35-43EA-B18C-AE0591C9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3810162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6A5A2C-F6FC-4A98-AB17-9FFBD756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10162"/>
            <a:ext cx="5040000" cy="3047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AB1D10-683F-44A4-9CE4-E1492F02E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712" y="191183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Libin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015022-E303-4E50-8A1A-855A312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20" y="487358"/>
            <a:ext cx="10565284" cy="288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BB04A3-1132-4785-BC59-973219CCF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21" y="3480889"/>
            <a:ext cx="5270280" cy="32077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306AB3-B07D-45DE-9058-BF01DF6EB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1" y="3639886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19771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Arlon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D1A2AB-769B-4DEF-8984-8374F033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0" y="539246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221ACF-61FD-494B-99A9-823DA2FC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0" y="3536492"/>
            <a:ext cx="5314445" cy="32346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BAEB04-7025-47D9-8380-1CBB3841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298" y="3708929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3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Libin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7BC11D-9100-46EF-BC13-8B0FBDF1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36" y="118026"/>
            <a:ext cx="4694327" cy="3615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9E0060F-99D2-4119-A782-4C3C8259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80" y="191183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B1BDA7-1F69-491D-BD6E-6D7F33ACB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3862437"/>
            <a:ext cx="5040000" cy="2804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B857FC-10C0-4714-AD10-AFB3125F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99" y="37720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Libramont-Chevigny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E5FA64-99A2-4DD4-A198-03781992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8" y="487358"/>
            <a:ext cx="10565284" cy="2889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7C470A-279A-4861-8033-662FF581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3" y="3547564"/>
            <a:ext cx="5155665" cy="31379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C82411-20EF-4772-8F9C-1AEEDFEAE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862" y="3671681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16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Libramont-Chevigny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39A8CC-D2FD-45F1-A841-04756DB6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98" y="56396"/>
            <a:ext cx="4694327" cy="3615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2AA9AC-4E1C-4EB9-BFDA-9BD9CA1E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3753766"/>
            <a:ext cx="5040000" cy="2804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54C4D1-9C20-4498-9ECB-E92191AA9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3753766"/>
            <a:ext cx="5040000" cy="30478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7A48C2-8D52-4859-B24B-EDC9C162E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784" y="129553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5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Neufchâteau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872BD0-4201-4115-BDC2-B91FD21C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5E8EC1-DAC0-4BE3-B920-0CC5423D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6" y="3480889"/>
            <a:ext cx="5191370" cy="31597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2E692E-699A-40B0-9B8A-548831637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12" y="3615872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09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Neufchâteau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05A90-222D-45E7-AEE0-E4D52A91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36" y="79926"/>
            <a:ext cx="4694327" cy="3615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107EE7-777B-4300-8F0C-11AFF482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65" y="191183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74E230-2C9D-4ABD-AD91-BBF3645BA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85" y="3851965"/>
            <a:ext cx="5040000" cy="28043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B2F95C-BEE9-4515-939B-80D91DAA1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663" y="3730236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1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Paliseul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C19A79-F96E-4F0E-889E-477541A1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D2BFE0-2E98-4453-86A5-6A58407AF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05" y="3574329"/>
            <a:ext cx="5201105" cy="3165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DE6077-CF31-4F99-B8EA-32C8B6B0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37" y="3712274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46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Paliseul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1503B7-8B46-4DC7-A6BE-400A51BE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61" y="98976"/>
            <a:ext cx="4694327" cy="36152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0BB758-15E2-4F02-A8C0-EF3412C3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00" y="3810162"/>
            <a:ext cx="5040000" cy="28043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A16627-D85D-4777-9E7A-F0D593A6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88" y="3810162"/>
            <a:ext cx="5040000" cy="3047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8D5E8F-777A-4A58-A611-1C30DEAE4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210" y="98976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04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Rendeux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2F2EAE-3BAF-4780-9DDA-C1D9FB1B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51B72A-4079-4532-863C-FE061B6B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4" y="3528078"/>
            <a:ext cx="5277095" cy="32118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A0B319-78F6-45C2-8315-7E28B24E2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112" y="3689149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8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Rendeux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51D800-1897-4D1B-858C-C42B5424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261" y="89451"/>
            <a:ext cx="4694327" cy="3615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1AB915-E823-4ADB-B767-3184B211E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65" y="162608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FF164F-41C9-4B78-84E2-C8EE65BD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85" y="3844867"/>
            <a:ext cx="5040000" cy="28043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A127D1-9E2C-43B8-B66C-E554C3CF7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588" y="375361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74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Sainte-Ode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2DCB0B-9910-4929-BB9D-6573EEE1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256284-DA7B-4050-B522-F1F73C21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20" y="3551267"/>
            <a:ext cx="5238995" cy="31887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2B3E45-8CDA-4159-9ABE-ED556871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37" y="3700743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19771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Arlon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805D3-E9A1-4B00-B4A8-56E8878C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729" y="175513"/>
            <a:ext cx="4688230" cy="36152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9F7D39-66DC-442F-AAD4-4A51F6B3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07" y="197716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C3E9D3-5665-4F47-8CA7-8CB7C9F27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67" y="3810162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D57417-19E5-437F-9C63-ECDA8D7C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959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64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Sainte-Ode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B5615E-7B1A-47D2-81E3-D5AAA0F6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36" y="60876"/>
            <a:ext cx="4694327" cy="36152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3BB0D1-5C0B-4912-BDAF-364C62B0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29" y="3842440"/>
            <a:ext cx="5040000" cy="28043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5415A1-A4EB-425D-B2CD-6D472E0B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563" y="3739761"/>
            <a:ext cx="5040000" cy="30478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0C11A0-5915-4F91-BED3-1A1DE515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409" y="89451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4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Saint-Hubert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9DBC29-938E-4E3A-9653-6CC28269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520196"/>
            <a:ext cx="10565284" cy="28897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9CF159-D4D0-4DB4-9254-6270E5AB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8" y="3568659"/>
            <a:ext cx="5210420" cy="31713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CCB110-2EC1-4935-9004-08C924A71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12" y="3709439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4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Saint-Hubert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C1E59D-D826-434D-97B6-77F103CA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36" y="118026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A39C77-F58C-47DD-9641-3FCA1911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65" y="191183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B9B6B4-3354-4213-A709-AF8EAA3EB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485" y="3862437"/>
            <a:ext cx="5040000" cy="28043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713CCF-99C2-4AEA-8B97-640B5E244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463" y="3771367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5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Somme-Leuze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B457F5-901D-4792-901D-C9CAA64A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539246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3C67F6-B020-49C9-ADA7-C1735BEB5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4" y="3620413"/>
            <a:ext cx="5113500" cy="31123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CF78FB-39EA-477F-831B-2344662E9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37" y="3731698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9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Somme-Leuze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2903D3-5CD0-410A-ABFD-72C04B8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925" y="89743"/>
            <a:ext cx="4694327" cy="36152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FA3AC4-2412-437B-B88E-97A5903C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33" y="3827536"/>
            <a:ext cx="5040000" cy="28043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B5810D-012C-4852-8282-BB2D31D71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513" y="191183"/>
            <a:ext cx="4706520" cy="34689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544C4F-97CC-4B20-9703-DE031D2CC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252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85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Tellin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C35793-63EA-451E-A85F-C1D68731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4A39AA-5C77-48BD-AFFB-74DB87EFF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4" y="3572786"/>
            <a:ext cx="5172663" cy="31483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ABC00D-0CC9-46A5-8437-7CDEF33CC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917" y="3702076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7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Tellin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BD922A-A075-41EC-A4FC-A85BB599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51" y="89745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7EA63E-7649-4803-93AA-D5F255FC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3810162"/>
            <a:ext cx="5040000" cy="28043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C8E2AE-58CA-4AA3-BCBB-E0CDFA08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678" y="3810162"/>
            <a:ext cx="5040000" cy="30478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DEFE05-8309-40F1-B556-524A8B485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15239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08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Trois-Ponts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91E716-1B52-460F-B9CA-805EF85F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16780A3-A3CF-4066-A258-21B7A8E3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591640"/>
            <a:ext cx="5172663" cy="3148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A9EE54-F138-4E3E-A02C-3C77EFCCC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491" y="3720930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0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Trois-Ponts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BAD618-1F09-48BF-ADB9-4537B4CE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62" y="89745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9AA930-9E48-4142-AF12-4DAF4525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09" y="191183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FA1C8A-552C-4CA7-B841-DA6EB478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29" y="3854996"/>
            <a:ext cx="5040000" cy="28043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0AF5BF-0CEA-4481-889B-021554898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289" y="3733267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4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Vielsalm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C550AF-BAEF-4894-A0F5-AAD5CBF6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23B0FF-8BDA-4422-A2F5-E0BE70E3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3" y="3553905"/>
            <a:ext cx="5234662" cy="31860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A2C3F3-52C9-475F-A40A-5E279654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37" y="3702062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Aubange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57ED5C-D3F6-4009-B4D5-2CC7A30B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1" y="496694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FED74C-1AF8-41CF-B377-DF40D34D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4" y="3527739"/>
            <a:ext cx="5277652" cy="32122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8EA709-3BFE-4EEC-BED3-CEA3F79A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89" y="3688979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44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Vielsalm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CD38D6-F4BE-41DC-B9D1-4CEF36D6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269" y="44867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D2A0E5-FCA2-40BA-874B-229DA53DE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3827622"/>
            <a:ext cx="5040000" cy="28043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8010B9-F86A-431E-99D6-8E58CFCF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070" y="3765295"/>
            <a:ext cx="5040000" cy="30478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D3C7F6-4597-4D08-92E4-B12B0F9A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18026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8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Wellin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746D27-5694-4D6C-AED5-C0ABFF87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7358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484100-07C3-4FB1-B33C-E35547DD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90" y="3480889"/>
            <a:ext cx="5273757" cy="32098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0BB917-88A4-436E-80A5-4B88B2C48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491" y="3640944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50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8" y="118026"/>
            <a:ext cx="26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Wellin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0AFC87-C48C-4E5D-B4DF-F5AC3CDE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42" y="118026"/>
            <a:ext cx="4694327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BB5F42-CC5A-4A9B-8116-94638BE3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10" y="191183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B946A1-4A6D-45EC-993E-A9F87EBD5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30" y="3935594"/>
            <a:ext cx="5040000" cy="28043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8D1BBC-3030-44FE-A072-883858913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624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19771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Aubange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39B25D-3952-49CC-814A-1FCF701B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56" y="84084"/>
            <a:ext cx="4688230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D63C6-9822-4410-8687-78FD55622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88" y="3790754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0550A2-0F67-44F0-A079-446ED40C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86" y="3790754"/>
            <a:ext cx="5040000" cy="30478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9E19AD-F964-4F80-BEDC-E7688596D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668" y="230400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Bastogne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9C803B-61EC-491B-8548-E96217B6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1" y="440507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8C0B83-065F-4470-A067-61FF144B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437" y="3684829"/>
            <a:ext cx="4871126" cy="2889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E259F2-190A-4388-A68C-9D704661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1" y="3527740"/>
            <a:ext cx="5183870" cy="31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19771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Bastogne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CD1ED9-B047-4F8C-9093-CEF8FA07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56" y="19408"/>
            <a:ext cx="4688230" cy="36152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CE285F-7BB8-425C-8348-FCB26759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80" y="165724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C55BC0-3F72-4937-8FAF-4A4D6853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3822746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2A82C0-25CE-4D0D-8092-D4ACBFDC1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371" y="3790754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1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120858-985C-423E-AA6E-A392672B5A4A}"/>
              </a:ext>
            </a:extLst>
          </p:cNvPr>
          <p:cNvSpPr txBox="1"/>
          <p:nvPr/>
        </p:nvSpPr>
        <p:spPr>
          <a:xfrm>
            <a:off x="247217" y="11802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Beauraing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AAFAAE-E22C-433A-ABA7-237F2BB5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94" y="487358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6A80DF-F513-4E41-8AFE-9DB53F71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5" y="3540795"/>
            <a:ext cx="5256201" cy="31991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D9588C-3BB1-4C1F-B28D-5314EC618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01" y="3695507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5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58</Words>
  <Application>Microsoft Office PowerPoint</Application>
  <PresentationFormat>Grand écran</PresentationFormat>
  <Paragraphs>52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Bottieau</dc:creator>
  <cp:lastModifiedBy>Vincent Bottieau</cp:lastModifiedBy>
  <cp:revision>31</cp:revision>
  <dcterms:created xsi:type="dcterms:W3CDTF">2022-06-07T13:45:59Z</dcterms:created>
  <dcterms:modified xsi:type="dcterms:W3CDTF">2022-06-08T10:08:59Z</dcterms:modified>
</cp:coreProperties>
</file>