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3" r:id="rId16"/>
    <p:sldId id="271" r:id="rId17"/>
    <p:sldId id="272" r:id="rId18"/>
    <p:sldId id="275" r:id="rId19"/>
    <p:sldId id="274" r:id="rId20"/>
    <p:sldId id="277" r:id="rId21"/>
    <p:sldId id="276" r:id="rId22"/>
    <p:sldId id="279" r:id="rId23"/>
    <p:sldId id="278" r:id="rId24"/>
    <p:sldId id="280" r:id="rId25"/>
    <p:sldId id="281" r:id="rId26"/>
    <p:sldId id="283" r:id="rId27"/>
    <p:sldId id="289" r:id="rId28"/>
    <p:sldId id="286" r:id="rId29"/>
    <p:sldId id="282" r:id="rId30"/>
    <p:sldId id="287" r:id="rId31"/>
    <p:sldId id="285" r:id="rId32"/>
    <p:sldId id="284" r:id="rId33"/>
    <p:sldId id="291" r:id="rId34"/>
    <p:sldId id="288" r:id="rId35"/>
    <p:sldId id="290" r:id="rId36"/>
    <p:sldId id="293" r:id="rId37"/>
    <p:sldId id="292" r:id="rId38"/>
    <p:sldId id="295" r:id="rId39"/>
    <p:sldId id="294" r:id="rId40"/>
    <p:sldId id="296" r:id="rId4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7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A5ED24-2511-4327-AB95-5C462FDA6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2B8B06-267F-4F20-8E7C-E9D1BAF3B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44C0C2-031C-423B-8648-384EEE7C5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7A7409-5E75-4972-8DFA-BC71618F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FEE1533-BDE7-4B2F-A0BF-5EE2C94C0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385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114A1-8C4F-4308-86ED-9E8D6FD7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40981B-0FD8-4C9A-87F9-56826BB34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B5D6FB-450B-4DA6-99CB-5A49C9A2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29DF0F-7C59-4AB3-8EC9-581646FC1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4ED07A-B426-45BE-AB60-DB131AEE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4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E7E6A84-4BAA-4DF5-9DC4-143B760DB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F109C8-B619-43D0-A88C-134BE1337E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AC6791-6B0A-4283-BB9E-494EF13D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094C6F-5E35-4831-8D2E-A85A0FFCC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FF8882-A103-4050-900C-9A27FE8F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678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B1BC6E-B2DA-46B1-AD38-A49BE8A2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E05DCB-894B-450A-865F-FF127DDA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CC99D2-B3B6-477C-A3D9-096637720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A9C344-4437-4AB3-9348-FBD24AC02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147A5B-B2EC-4BD2-A523-C66DE099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735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FCF3B-AACB-4658-8BC1-60BF39AAE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B01C54D-4AE9-4ED7-B8C4-8E701237D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8DF196-0B0B-4A99-B682-A7DF4DD52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B26F49-199F-4D42-816A-DE262A262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7D8026-B728-4875-BEC9-A58065A5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27363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304AFC-73C3-4CC6-BC56-E3B72284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7367D6-EF7F-49F1-ABD2-459252646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212A8B-A48F-4BA6-83A5-B206B4A60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97AAAD-836F-444A-A8B1-DC3E010B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3E5AB4-1C7C-462E-A735-9C10CDF4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0ABB6E-A0CA-4D44-A74D-D142BE38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56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5C0B10-7DA6-4612-85EB-2F508E31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9294F6-4686-412D-8999-184AB85C0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102AB81-313B-4973-9996-D7687FB9E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4E47D6-ED1E-4C83-94FF-3C0BB6CB8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A70758-1C3F-480D-B42A-C02926EBC1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CEB06A-6900-4495-8596-14DEEBF76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37C9F43-85A2-41C4-AAED-AB71A7064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31298F-8750-40CB-B33F-5C3FA0A8A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4684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1F7A4-766D-468C-8F3D-F994A23E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24946FF-4627-49C5-809C-FF24940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0CAF56-89F5-4333-87AC-5A9D4E50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A477FB-67ED-4BF8-8967-D589576E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452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3E397F-1408-4428-A0F5-6BFFDBDF3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F212B85-063D-4F76-86D4-582BBBBA2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B83B084-D291-4D2E-84E2-910A684E5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9233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840BAC-C761-4F96-8025-96AE7EFE2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8E1173-AC25-477E-AAB0-EA87174E8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A1D84F7-F551-47BF-88DF-EFD5EA3EA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659EF98-C77E-4D49-BECE-C9848F0A4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4C81C6-3883-4F03-8509-D9C9D0FE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36B902-3A36-4667-AD4B-95E41F34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370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0F3B3-C200-4AD3-AB50-B40BFF13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453B928-BE7E-42F1-BAA3-D1517DB8A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110591-4D2E-4F5D-8E31-D24A097C6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15652C8-E479-4D34-AEA5-D85C0A24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A046B57-A093-415C-A4CC-0DEDBD7C1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EF34249-E2CF-47D3-AD7C-76509552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243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45CEA05-4B4E-4698-BCC9-584FAA29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8D7473-C7C6-4C37-951D-A9CF0F36D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213CC-2A4A-4192-A1B0-61D1AA555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2B53-AB71-4B05-A701-21E4DB995F2D}" type="datetimeFigureOut">
              <a:rPr lang="fr-BE" smtClean="0"/>
              <a:t>07-06-22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EA770B-A2F4-4374-9FDB-5298837E0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D4EE3B-9412-4DC8-BC75-B396DF0A8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097D1-681C-434D-A044-F04DA444040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8943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07DD68-FF43-46EF-98D9-EF1F150E2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55" y="268148"/>
            <a:ext cx="5040000" cy="288173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DB4D063-E9DA-43E5-9B1B-CC8C5A57B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71" y="268149"/>
            <a:ext cx="5040000" cy="288173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0B35B60-906F-491D-96A2-3E68BA833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1" y="3287111"/>
            <a:ext cx="5639289" cy="343234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1A504A6-833A-49B0-A3FF-FE43898767B6}"/>
              </a:ext>
            </a:extLst>
          </p:cNvPr>
          <p:cNvSpPr txBox="1"/>
          <p:nvPr/>
        </p:nvSpPr>
        <p:spPr>
          <a:xfrm>
            <a:off x="355023" y="0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Ath</a:t>
            </a:r>
            <a:endParaRPr lang="fr-B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7AFDBC5-95A6-4D3A-8624-62B591BB1C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392" y="3558407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1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60F2E0A-3D2A-4F6B-B1DC-D18E6B790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27" y="3677725"/>
            <a:ext cx="5040000" cy="28695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0461198-ECE8-420C-A3AC-746A4B368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3677725"/>
            <a:ext cx="5040000" cy="30478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896A510-B530-4EAD-81A5-D9470D1E2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140" y="52526"/>
            <a:ext cx="4706520" cy="3468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4539A15-B295-458E-96A7-68AAC4E71D4E}"/>
              </a:ext>
            </a:extLst>
          </p:cNvPr>
          <p:cNvSpPr txBox="1"/>
          <p:nvPr/>
        </p:nvSpPr>
        <p:spPr>
          <a:xfrm>
            <a:off x="294265" y="47372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Ecaussinnes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37F016D-B6BA-4CC3-9921-ACD9D4EDA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675" y="132437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35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DB5FCDB-1B41-408A-A5D4-A6C958004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366123"/>
            <a:ext cx="1056528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896271E-4260-4AC1-88E6-65D0C046E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1" y="3332077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EB1E91E-8871-4975-9AB4-54596427A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516" y="3602123"/>
            <a:ext cx="4871126" cy="28897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15368ED-BD77-44A1-85A6-D9FF25F24F3F}"/>
              </a:ext>
            </a:extLst>
          </p:cNvPr>
          <p:cNvSpPr txBox="1"/>
          <p:nvPr/>
        </p:nvSpPr>
        <p:spPr>
          <a:xfrm>
            <a:off x="294265" y="47372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Esneux</a:t>
            </a:r>
          </a:p>
        </p:txBody>
      </p:sp>
    </p:spTree>
    <p:extLst>
      <p:ext uri="{BB962C8B-B14F-4D97-AF65-F5344CB8AC3E}">
        <p14:creationId xmlns:p14="http://schemas.microsoft.com/office/powerpoint/2010/main" val="1532652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CA95655-0ACD-4832-9AF8-E1E105BB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58" y="3654106"/>
            <a:ext cx="5223989" cy="29742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E7130BA-BF7D-4349-84AE-DD87A628E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3654106"/>
            <a:ext cx="5200650" cy="31449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1B861E-9265-4E97-A883-29E16FDB6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107" y="131568"/>
            <a:ext cx="4706520" cy="3468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8DAC913-CEFA-4F0E-A9D1-49005AC223CD}"/>
              </a:ext>
            </a:extLst>
          </p:cNvPr>
          <p:cNvSpPr txBox="1"/>
          <p:nvPr/>
        </p:nvSpPr>
        <p:spPr>
          <a:xfrm>
            <a:off x="294265" y="390272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Esneux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B162A56-CA18-4B73-AD10-C448EDAEA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6326" y="200386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92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E88FCF2-E512-488E-B4E5-4150235BB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355348"/>
            <a:ext cx="10565284" cy="28897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01F77ED-1A77-4506-84B5-6B779A44E5ED}"/>
              </a:ext>
            </a:extLst>
          </p:cNvPr>
          <p:cNvSpPr txBox="1"/>
          <p:nvPr/>
        </p:nvSpPr>
        <p:spPr>
          <a:xfrm>
            <a:off x="246640" y="0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Fernelmont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2E28D9-8ADA-4664-BA69-C0FF646A5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05" y="3351127"/>
            <a:ext cx="5639289" cy="34323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5AE6D8-F944-444B-8AB5-AA4E6831D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516" y="3622422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B430791-4817-4EE1-9B27-E4405BFEBF41}"/>
              </a:ext>
            </a:extLst>
          </p:cNvPr>
          <p:cNvSpPr txBox="1"/>
          <p:nvPr/>
        </p:nvSpPr>
        <p:spPr>
          <a:xfrm>
            <a:off x="265690" y="428625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Fernelmont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16FB72-70FD-47A7-877B-E3338181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850" y="139817"/>
            <a:ext cx="4706520" cy="3468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D258A8C-DD24-483C-A248-601C267C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1" y="3743035"/>
            <a:ext cx="5083847" cy="28944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5915846-471D-4D95-9922-8F4CC50FE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43035"/>
            <a:ext cx="4914900" cy="29721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9B2C95F-35DF-4852-8AE9-A0BFAEFC88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900" y="208635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7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3368CCF-DDA5-45CB-8C60-0213956ACF78}"/>
              </a:ext>
            </a:extLst>
          </p:cNvPr>
          <p:cNvSpPr txBox="1"/>
          <p:nvPr/>
        </p:nvSpPr>
        <p:spPr>
          <a:xfrm>
            <a:off x="265691" y="51980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Florennes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942AD83-71DE-4BEC-8B81-ADC70DADF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76" y="424908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BB8664-9955-4B52-B2F1-7B4623DF1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29" y="3373675"/>
            <a:ext cx="5639289" cy="34323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D95B00-E6C7-4D52-9D69-7C9413A16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784" y="3644970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0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C7D275D-77C5-41A7-9B2E-4107F056A6BA}"/>
              </a:ext>
            </a:extLst>
          </p:cNvPr>
          <p:cNvSpPr txBox="1"/>
          <p:nvPr/>
        </p:nvSpPr>
        <p:spPr>
          <a:xfrm>
            <a:off x="265690" y="55793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Florennes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C5B4881-171E-46A2-BA34-472ADB00B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9" y="3740303"/>
            <a:ext cx="5087612" cy="28966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B8EC675-C1E7-4523-A7D7-FE3A7115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21" y="3740303"/>
            <a:ext cx="5048228" cy="30528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7FD5628-0AC6-4A3D-9E11-B28B12D7A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666" y="133701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42258DB-C526-4547-A4D4-7F38370A3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9885" y="202519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7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A1A320C4-A9DA-4B3E-80B5-ABB51E79E144}"/>
              </a:ext>
            </a:extLst>
          </p:cNvPr>
          <p:cNvSpPr txBox="1"/>
          <p:nvPr/>
        </p:nvSpPr>
        <p:spPr>
          <a:xfrm>
            <a:off x="404235" y="1049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Hannut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069076-3620-4FB0-9A3A-53F9D2492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76" y="3425655"/>
            <a:ext cx="5639289" cy="34323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2E530BE-CB3A-42FB-9D92-9347BAA8E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692" y="3696950"/>
            <a:ext cx="4871126" cy="2889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1FF6F5-4CC3-475B-AC3E-516EF247E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6" y="474236"/>
            <a:ext cx="5054022" cy="288975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B98912D-A789-4B23-8996-94037671C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0789" y="474236"/>
            <a:ext cx="5054022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4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0EF0FBC-6D1D-4165-B876-1E84CAEA7F24}"/>
              </a:ext>
            </a:extLst>
          </p:cNvPr>
          <p:cNvSpPr txBox="1"/>
          <p:nvPr/>
        </p:nvSpPr>
        <p:spPr>
          <a:xfrm>
            <a:off x="265690" y="55793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Hannut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6680F9-0AF8-40D1-9AEF-11B3156BD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13" y="69669"/>
            <a:ext cx="4706520" cy="34689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98276B5-89DC-482A-B301-7CDB8E601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55" y="3743033"/>
            <a:ext cx="5219718" cy="297185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ED87ED9-4D99-414E-A160-E9DB9E49A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432" y="3743319"/>
            <a:ext cx="4914349" cy="297185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0C03FAD-A2C6-4250-AB65-C676EC06D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201" y="138487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45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CBDE82B-30E5-44E7-A230-B0167EE829DD}"/>
              </a:ext>
            </a:extLst>
          </p:cNvPr>
          <p:cNvSpPr txBox="1"/>
          <p:nvPr/>
        </p:nvSpPr>
        <p:spPr>
          <a:xfrm>
            <a:off x="404235" y="1049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Houyet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F6E6270-0EF2-4485-B64D-F3E0FDAD8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48" y="455764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0CA4D85-0292-4E7A-8AF4-100BBE27F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01" y="3388711"/>
            <a:ext cx="5639289" cy="34323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837C8F-D058-40E7-B345-5A878AAF3A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312" y="3660006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30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883C62-F7FC-49E5-90A7-48F9BBA02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231" y="118309"/>
            <a:ext cx="4891798" cy="36054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E7F104-2170-4FBA-A8BE-501C3AB7E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290" y="3812946"/>
            <a:ext cx="5040000" cy="286953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47BA86-070D-4CB5-A0E9-60EF98CC7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711" y="3723793"/>
            <a:ext cx="5040000" cy="304783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DDDD592-A57F-4F2E-9E77-AF69B80E8752}"/>
              </a:ext>
            </a:extLst>
          </p:cNvPr>
          <p:cNvSpPr txBox="1"/>
          <p:nvPr/>
        </p:nvSpPr>
        <p:spPr>
          <a:xfrm>
            <a:off x="418569" y="236617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Ath</a:t>
            </a:r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94078A-F29A-4FDA-AC9A-F76B41776E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8654" y="127433"/>
            <a:ext cx="4376114" cy="336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7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ABA2FA9-8EB5-4111-972D-960695964DB9}"/>
              </a:ext>
            </a:extLst>
          </p:cNvPr>
          <p:cNvSpPr txBox="1"/>
          <p:nvPr/>
        </p:nvSpPr>
        <p:spPr>
          <a:xfrm>
            <a:off x="635144" y="11209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Houyet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D3C1C54-291C-46EB-A33F-EB180576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8" y="3743661"/>
            <a:ext cx="5254777" cy="299181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DA65AFA-D73F-48DF-B7DD-E14763D27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025" y="3717693"/>
            <a:ext cx="4947357" cy="29918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1A586E2-9058-49D1-9AAA-C4D46C6E4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613" y="94817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8A3C01A-DD7D-48BC-BB80-03E4D9F18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8430" y="191343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81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E133EEB-E355-42C6-98BD-FA12BAC41FB4}"/>
              </a:ext>
            </a:extLst>
          </p:cNvPr>
          <p:cNvSpPr txBox="1"/>
          <p:nvPr/>
        </p:nvSpPr>
        <p:spPr>
          <a:xfrm>
            <a:off x="404235" y="1049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Huy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6357DE-2C16-481A-B265-A90B0CB11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85" y="474236"/>
            <a:ext cx="10565284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CD9DFA-2142-4F80-801C-5B50A6F93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90" y="3403087"/>
            <a:ext cx="5639289" cy="34323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B2A1112-83ED-4574-9241-FC27D76D99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443" y="3674382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985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678085-4C78-4CAF-9039-159C80DC451A}"/>
              </a:ext>
            </a:extLst>
          </p:cNvPr>
          <p:cNvSpPr txBox="1"/>
          <p:nvPr/>
        </p:nvSpPr>
        <p:spPr>
          <a:xfrm>
            <a:off x="699799" y="843813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Huy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E9D56AF-0FA6-4879-BE3B-58DDD6382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07" y="3685054"/>
            <a:ext cx="4973187" cy="28314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2E0DDB5-B79A-4902-8340-68E796EEC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535" y="3685054"/>
            <a:ext cx="4896057" cy="29607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C35388-AD08-4A36-932D-8ACF6C08D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011" y="138631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E5CCDC-1A57-457E-96E2-149A34BD2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1219" y="207449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2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2FFF557-4D0D-460E-B79B-3DBCB77D5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77" y="446528"/>
            <a:ext cx="10565284" cy="28897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04F7FD8-8D7A-4CF7-9754-46B079A0B176}"/>
              </a:ext>
            </a:extLst>
          </p:cNvPr>
          <p:cNvSpPr txBox="1"/>
          <p:nvPr/>
        </p:nvSpPr>
        <p:spPr>
          <a:xfrm>
            <a:off x="404235" y="1049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Jemeppe-sur-Sambre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AAC4417-526E-4E2D-BE28-06F85EE9C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30" y="3401292"/>
            <a:ext cx="5639289" cy="34323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8AF1DEB-DBE4-485B-A5F6-6D4DD8D48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783" y="3591251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91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8A8089C-0059-4574-8CBA-F110DB55E18D}"/>
              </a:ext>
            </a:extLst>
          </p:cNvPr>
          <p:cNvSpPr txBox="1"/>
          <p:nvPr/>
        </p:nvSpPr>
        <p:spPr>
          <a:xfrm>
            <a:off x="385762" y="853050"/>
            <a:ext cx="168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Jemeppe-sur-Sambre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749DDA-F527-4791-9E29-65BBB6CC2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61" y="3763988"/>
            <a:ext cx="5237439" cy="29819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847E907-B7EE-49DC-95A1-2EE0DAF7A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12" y="3763988"/>
            <a:ext cx="4944291" cy="29899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FF09C7C-9B9E-40C5-A71D-E764E0335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4704" y="104050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7D02AE4-3AD6-44F8-8E0F-906FF93F24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5803" y="172868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51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EEAA9A1-696D-4A9C-B626-AD1EC2A6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404705"/>
            <a:ext cx="1056528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9A9DBB-60A5-45ED-91F0-17B2A7F05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37" y="3397947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F31C633-E21C-4E22-9278-C9C9AAC5B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516" y="3669242"/>
            <a:ext cx="4871126" cy="288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0281A2-1E71-44B1-88ED-5F59946C03FC}"/>
              </a:ext>
            </a:extLst>
          </p:cNvPr>
          <p:cNvSpPr txBox="1"/>
          <p:nvPr/>
        </p:nvSpPr>
        <p:spPr>
          <a:xfrm>
            <a:off x="404235" y="1049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Manage</a:t>
            </a:r>
          </a:p>
        </p:txBody>
      </p:sp>
    </p:spTree>
    <p:extLst>
      <p:ext uri="{BB962C8B-B14F-4D97-AF65-F5344CB8AC3E}">
        <p14:creationId xmlns:p14="http://schemas.microsoft.com/office/powerpoint/2010/main" val="292395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21EB0F2-62D1-430A-BAC0-9B586EABC3DE}"/>
              </a:ext>
            </a:extLst>
          </p:cNvPr>
          <p:cNvSpPr txBox="1"/>
          <p:nvPr/>
        </p:nvSpPr>
        <p:spPr>
          <a:xfrm>
            <a:off x="459654" y="10193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Manage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AA3797-B196-4425-B76B-B0E77A989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04" y="3776077"/>
            <a:ext cx="4840696" cy="27560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EC8C1B-F60F-4D71-8E30-4E71E58C2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413" y="3776077"/>
            <a:ext cx="4914350" cy="29718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66549ED-E6E8-445C-B320-708E7A8FB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893" y="110069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8603A9-2219-4814-AA4A-00A160C35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2763" y="178887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05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BC42C87-0C1D-4367-BFBB-BC53C1E4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" y="321577"/>
            <a:ext cx="1054699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E4DCCC3-89FA-4C05-B786-F91307FA7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4" y="3338427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D10B3C8-2995-4DE0-90F3-AD9C03B506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371" y="3646670"/>
            <a:ext cx="4871126" cy="288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93F3A39-A017-4825-9176-1976FAE5A945}"/>
              </a:ext>
            </a:extLst>
          </p:cNvPr>
          <p:cNvSpPr txBox="1"/>
          <p:nvPr/>
        </p:nvSpPr>
        <p:spPr>
          <a:xfrm>
            <a:off x="274927" y="9815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Marche-en-Famenne</a:t>
            </a:r>
          </a:p>
        </p:txBody>
      </p:sp>
    </p:spTree>
    <p:extLst>
      <p:ext uri="{BB962C8B-B14F-4D97-AF65-F5344CB8AC3E}">
        <p14:creationId xmlns:p14="http://schemas.microsoft.com/office/powerpoint/2010/main" val="1393691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3488800-27ED-4D2C-A004-5B03085C7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0" y="3870036"/>
            <a:ext cx="5032814" cy="28654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7DE126C-5FFB-45DF-A787-E751B1C6C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378" y="3792422"/>
            <a:ext cx="4812749" cy="29104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41E5F66-E86F-4593-93D5-8E84FF6FF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619" y="53705"/>
            <a:ext cx="4706520" cy="346892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5593F30-4F87-4900-956C-72FC6886542D}"/>
              </a:ext>
            </a:extLst>
          </p:cNvPr>
          <p:cNvSpPr txBox="1"/>
          <p:nvPr/>
        </p:nvSpPr>
        <p:spPr>
          <a:xfrm>
            <a:off x="256042" y="1028540"/>
            <a:ext cx="132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Marche-en-Famenne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C71CE3-D8E8-4E79-AA4E-37A1CCA5C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2061" y="155165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830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2BC4AF9-BD56-4CB5-AFDD-D0AEA49E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" y="303104"/>
            <a:ext cx="1054699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F394662-E734-41CC-82B3-18F9B085E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12" y="3292246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BBA59FB-1AA1-466B-B164-D235382A1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346" y="3563541"/>
            <a:ext cx="4871126" cy="288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DBA2717-2063-4B8A-B9E0-D93C5D8A6718}"/>
              </a:ext>
            </a:extLst>
          </p:cNvPr>
          <p:cNvSpPr txBox="1"/>
          <p:nvPr/>
        </p:nvSpPr>
        <p:spPr>
          <a:xfrm>
            <a:off x="321109" y="0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Modave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581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D21BAA-1B8F-4598-B220-21B05872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830" y="269322"/>
            <a:ext cx="5054022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76E9EFE-76F9-4347-99B9-F5E81ACC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269322"/>
            <a:ext cx="5054022" cy="28897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3558791-B536-48C5-B7B2-3D1CFDE50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53" y="3272040"/>
            <a:ext cx="5639289" cy="343234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BC2EED-3FBB-4B92-BE05-8A28AD58B0FF}"/>
              </a:ext>
            </a:extLst>
          </p:cNvPr>
          <p:cNvSpPr txBox="1"/>
          <p:nvPr/>
        </p:nvSpPr>
        <p:spPr>
          <a:xfrm>
            <a:off x="327314" y="0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Burdinne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AA00228-2170-435F-B68C-BFE6084FC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5121" y="3543335"/>
            <a:ext cx="4871126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28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3F89F6D-B22C-4163-8045-3A75CC71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15" y="3817650"/>
            <a:ext cx="4978821" cy="2834698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5C1E9BD-77AB-4C6D-98BD-272183DE5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669" y="3812209"/>
            <a:ext cx="4978822" cy="301084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D5BB813-2664-4E8A-B7DD-5F3EC3267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149" y="136832"/>
            <a:ext cx="4706520" cy="3468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1676AE5-D3AF-4234-81D7-33AF4F9173AB}"/>
              </a:ext>
            </a:extLst>
          </p:cNvPr>
          <p:cNvSpPr txBox="1"/>
          <p:nvPr/>
        </p:nvSpPr>
        <p:spPr>
          <a:xfrm>
            <a:off x="459654" y="10193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Modave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20E85D-52B2-492A-B13D-C6ACFFED8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080" y="205652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63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CB7E441-3752-450D-8323-FF68354C4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8" y="363755"/>
            <a:ext cx="1056528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CE873AA-08A4-4B9A-B87E-76E4430B1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76" y="3338426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4478F60-0BEE-4E89-B13F-DD65CD06C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164" y="3609721"/>
            <a:ext cx="4871126" cy="288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6B1C881-CF7E-400A-93F7-CCBE06762BCA}"/>
              </a:ext>
            </a:extLst>
          </p:cNvPr>
          <p:cNvSpPr txBox="1"/>
          <p:nvPr/>
        </p:nvSpPr>
        <p:spPr>
          <a:xfrm>
            <a:off x="228745" y="-5577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Momignies</a:t>
            </a:r>
          </a:p>
        </p:txBody>
      </p:sp>
    </p:spTree>
    <p:extLst>
      <p:ext uri="{BB962C8B-B14F-4D97-AF65-F5344CB8AC3E}">
        <p14:creationId xmlns:p14="http://schemas.microsoft.com/office/powerpoint/2010/main" val="2935387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E7533AC-1F31-4E53-A5F8-267C26B9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4" y="3663934"/>
            <a:ext cx="5040000" cy="28695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877FA65-49D8-4F36-A8D0-35A47714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785" y="3574780"/>
            <a:ext cx="5040000" cy="30478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3185E80-CEBA-49C3-B973-AE7B54197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885" y="45426"/>
            <a:ext cx="4706520" cy="3468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196DD53-CD3F-492C-8EEF-0705F3331216}"/>
              </a:ext>
            </a:extLst>
          </p:cNvPr>
          <p:cNvSpPr txBox="1"/>
          <p:nvPr/>
        </p:nvSpPr>
        <p:spPr>
          <a:xfrm>
            <a:off x="459654" y="10193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Momignies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628FD6-23BD-485C-967B-4DCEFE850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340" y="114244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6DCD1A4-3A17-41D5-957B-1BC59A207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" y="303105"/>
            <a:ext cx="1054699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634C199-1564-4987-9A28-FAC40786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883" y="3264536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FA636BB-1A53-46C1-81E7-7BA389138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346" y="3535831"/>
            <a:ext cx="4871126" cy="288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6900D5C-CEDF-4DA8-91A9-C96F5101C1CC}"/>
              </a:ext>
            </a:extLst>
          </p:cNvPr>
          <p:cNvSpPr txBox="1"/>
          <p:nvPr/>
        </p:nvSpPr>
        <p:spPr>
          <a:xfrm>
            <a:off x="274927" y="0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Namur</a:t>
            </a:r>
          </a:p>
        </p:txBody>
      </p:sp>
    </p:spTree>
    <p:extLst>
      <p:ext uri="{BB962C8B-B14F-4D97-AF65-F5344CB8AC3E}">
        <p14:creationId xmlns:p14="http://schemas.microsoft.com/office/powerpoint/2010/main" val="3088001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28ECAB3-43B7-469D-947F-EDB08D9CB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1" y="3834737"/>
            <a:ext cx="4997476" cy="284531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74402D5-EC72-463D-8875-A251E96F0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832" y="3834737"/>
            <a:ext cx="4846247" cy="293067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8F50D5-8ACB-4F46-9C67-5882E12CF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867" y="127793"/>
            <a:ext cx="4706520" cy="3468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2F3E06-1532-4DA5-BA37-D622088A3C41}"/>
              </a:ext>
            </a:extLst>
          </p:cNvPr>
          <p:cNvSpPr txBox="1"/>
          <p:nvPr/>
        </p:nvSpPr>
        <p:spPr>
          <a:xfrm>
            <a:off x="459654" y="10193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Namur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66BD12-0136-428E-BCF3-3E6AEF0CD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079" y="196611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52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892533-A213-4359-B1E4-BED859DD2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" y="321577"/>
            <a:ext cx="1054699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469FBE8-EC31-483F-B012-59D29FA66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1" y="3329191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647A7DE-0F4B-4E97-B2DB-FCE2930DF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371" y="3498887"/>
            <a:ext cx="4871126" cy="288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D1DFC03-C275-4958-A205-F3F20724E5DB}"/>
              </a:ext>
            </a:extLst>
          </p:cNvPr>
          <p:cNvSpPr txBox="1"/>
          <p:nvPr/>
        </p:nvSpPr>
        <p:spPr>
          <a:xfrm>
            <a:off x="321109" y="0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Sambreville</a:t>
            </a:r>
          </a:p>
        </p:txBody>
      </p:sp>
    </p:spTree>
    <p:extLst>
      <p:ext uri="{BB962C8B-B14F-4D97-AF65-F5344CB8AC3E}">
        <p14:creationId xmlns:p14="http://schemas.microsoft.com/office/powerpoint/2010/main" val="37462727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E57F90-A93E-4B27-8E6A-E0429B3DC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81" y="3841888"/>
            <a:ext cx="5034239" cy="28662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989A7F0-520C-4920-8305-D40BBF31E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4923" y="3841888"/>
            <a:ext cx="4849696" cy="29327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CD3FE1D-A4C4-4591-8AE9-09304B721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403" y="149862"/>
            <a:ext cx="4706520" cy="3468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EA4B27-CAC8-48C8-B978-461C9E695657}"/>
              </a:ext>
            </a:extLst>
          </p:cNvPr>
          <p:cNvSpPr txBox="1"/>
          <p:nvPr/>
        </p:nvSpPr>
        <p:spPr>
          <a:xfrm>
            <a:off x="459654" y="10193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Sambreville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8520A8-6F57-4E1A-9289-0DCA96EB4C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982" y="218680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118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95576D1-0F45-4A8C-BE7E-D532955A9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" y="349286"/>
            <a:ext cx="1054699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1BA0711-08C2-4121-AEC1-8DD47CA39A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11" y="3338427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7DCB501-DE90-4CBB-B61A-BECEB2AA4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110" y="3618961"/>
            <a:ext cx="4871126" cy="288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FD60CAF-7702-4899-8D39-FC78341516F7}"/>
              </a:ext>
            </a:extLst>
          </p:cNvPr>
          <p:cNvSpPr txBox="1"/>
          <p:nvPr/>
        </p:nvSpPr>
        <p:spPr>
          <a:xfrm>
            <a:off x="237981" y="65233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Tinlot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452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D1770C4-6723-465B-A6D1-8A4B1ED8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25" y="3788187"/>
            <a:ext cx="4969584" cy="28294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7EE77BA-25FE-44C1-AABE-D9F1E262D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013" y="3788187"/>
            <a:ext cx="4821987" cy="29159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B6D494-55B1-46E6-B16E-F09A668101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753" y="122909"/>
            <a:ext cx="4706520" cy="3468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D30FCF6-F3BF-4B24-8FF0-D43E2232DE99}"/>
              </a:ext>
            </a:extLst>
          </p:cNvPr>
          <p:cNvSpPr txBox="1"/>
          <p:nvPr/>
        </p:nvSpPr>
        <p:spPr>
          <a:xfrm>
            <a:off x="459654" y="10193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Tinlot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5BBB77-C0EC-4D03-8D1E-B72BDEDE24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7521" y="191727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98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D7D0774-C217-4E6A-8426-CEAD92179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03" y="266159"/>
            <a:ext cx="10546994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32190DE-BC9C-446D-B402-513A5B302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65" y="3273773"/>
            <a:ext cx="5639289" cy="343234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062EC9D-366E-420A-921E-8CC12D3C5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164" y="3545068"/>
            <a:ext cx="4871126" cy="28897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1CCF186-D1ED-4AD7-9565-34FBCBC0153C}"/>
              </a:ext>
            </a:extLst>
          </p:cNvPr>
          <p:cNvSpPr txBox="1"/>
          <p:nvPr/>
        </p:nvSpPr>
        <p:spPr>
          <a:xfrm>
            <a:off x="311873" y="0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Walcourt</a:t>
            </a:r>
          </a:p>
        </p:txBody>
      </p:sp>
    </p:spTree>
    <p:extLst>
      <p:ext uri="{BB962C8B-B14F-4D97-AF65-F5344CB8AC3E}">
        <p14:creationId xmlns:p14="http://schemas.microsoft.com/office/powerpoint/2010/main" val="345101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CD6F55-1217-4757-BDB2-85929858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480" y="80487"/>
            <a:ext cx="4706520" cy="34689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FEDD16C-2611-4821-A202-1F3E64438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39" y="3836355"/>
            <a:ext cx="5040000" cy="28695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30734A9-E4C9-4B49-B6AC-925E66F7F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0550" y="3747201"/>
            <a:ext cx="5040000" cy="304783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886BCDB-4F4A-4DBC-A410-9EACB2BC70A1}"/>
              </a:ext>
            </a:extLst>
          </p:cNvPr>
          <p:cNvSpPr txBox="1"/>
          <p:nvPr/>
        </p:nvSpPr>
        <p:spPr>
          <a:xfrm>
            <a:off x="265702" y="74527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Burdinne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485AE28-369E-426C-8834-96E7F26D7E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0550" y="152114"/>
            <a:ext cx="4320000" cy="332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91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819D8F2-6651-47EA-A24B-99E46F9AB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487" y="3794984"/>
            <a:ext cx="5052711" cy="287676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5B649A1-D59D-4C95-853B-740FCD544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480" y="3706341"/>
            <a:ext cx="4914350" cy="29718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CE58B67-02A2-4610-BE1E-0DE9BFD8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678" y="132261"/>
            <a:ext cx="4706520" cy="3468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D2E9258-073C-4F30-A16E-890D321E6EB6}"/>
              </a:ext>
            </a:extLst>
          </p:cNvPr>
          <p:cNvSpPr txBox="1"/>
          <p:nvPr/>
        </p:nvSpPr>
        <p:spPr>
          <a:xfrm>
            <a:off x="459654" y="1019304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Walcourt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0385B2-0946-4E0E-888B-786A0770E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655" y="179805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46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0C3880C-335D-4FC8-92C6-F7E57EF38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978" y="284634"/>
            <a:ext cx="5054022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8AD233B-1CD8-4023-9196-EA617B35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389" y="284634"/>
            <a:ext cx="5054022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57748AF-FBEB-4CFA-8476-36F5F26CA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344" y="3174388"/>
            <a:ext cx="5639289" cy="34323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586C792-37E1-44D0-9902-E00D11975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1285" y="3445683"/>
            <a:ext cx="4871126" cy="28897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EED2CFB-EEA9-4C6C-9B42-A5B594178E46}"/>
              </a:ext>
            </a:extLst>
          </p:cNvPr>
          <p:cNvSpPr txBox="1"/>
          <p:nvPr/>
        </p:nvSpPr>
        <p:spPr>
          <a:xfrm>
            <a:off x="166442" y="0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Chastre</a:t>
            </a:r>
          </a:p>
        </p:txBody>
      </p:sp>
    </p:spTree>
    <p:extLst>
      <p:ext uri="{BB962C8B-B14F-4D97-AF65-F5344CB8AC3E}">
        <p14:creationId xmlns:p14="http://schemas.microsoft.com/office/powerpoint/2010/main" val="2687261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688BB24-8352-4E51-ABA5-869C17BA1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15" y="3696624"/>
            <a:ext cx="5040000" cy="286953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B0D9670-98F4-4C8B-8C06-31B013EF5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07470"/>
            <a:ext cx="5040000" cy="30478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0A8C5C-5EFA-4A2D-BC75-164D34FB6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52" y="138545"/>
            <a:ext cx="4706520" cy="34689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565A6E9-5DE8-46CC-B6E0-799BD95C888B}"/>
              </a:ext>
            </a:extLst>
          </p:cNvPr>
          <p:cNvSpPr txBox="1"/>
          <p:nvPr/>
        </p:nvSpPr>
        <p:spPr>
          <a:xfrm>
            <a:off x="313315" y="209550"/>
            <a:ext cx="1457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Chastre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E7978D-6CDA-4673-AB31-10CF95048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0948" y="202692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1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BFE3AA14-588E-4E50-A854-18CF15AD8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56" y="431548"/>
            <a:ext cx="5054022" cy="28897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D3E888D-5865-449E-8FB2-2AC882E0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139" y="431548"/>
            <a:ext cx="5054022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113A04A-04C8-4549-BB36-5C96B7F85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56" y="3425655"/>
            <a:ext cx="5639289" cy="34323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8198CA5-F258-4E09-9F0F-EBD9A5640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180" y="3696950"/>
            <a:ext cx="4871126" cy="2889754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5009AE9-F881-4976-BBB4-56159E3984A7}"/>
              </a:ext>
            </a:extLst>
          </p:cNvPr>
          <p:cNvSpPr txBox="1"/>
          <p:nvPr/>
        </p:nvSpPr>
        <p:spPr>
          <a:xfrm>
            <a:off x="294265" y="47372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Comblain-au-Pont</a:t>
            </a:r>
          </a:p>
        </p:txBody>
      </p:sp>
    </p:spTree>
    <p:extLst>
      <p:ext uri="{BB962C8B-B14F-4D97-AF65-F5344CB8AC3E}">
        <p14:creationId xmlns:p14="http://schemas.microsoft.com/office/powerpoint/2010/main" val="3015440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4D66C79-24CD-457B-B1B8-FCD032A27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56" y="87853"/>
            <a:ext cx="4706520" cy="34689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F4DED7-A705-44BE-A6EF-B36AEECD42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54867"/>
            <a:ext cx="5040000" cy="304783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E7D9F3-E0D8-428D-9FB5-87BE40332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20" y="3844021"/>
            <a:ext cx="5040000" cy="286953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FD030C7-5D75-4179-A123-EE2F57CFA716}"/>
              </a:ext>
            </a:extLst>
          </p:cNvPr>
          <p:cNvSpPr txBox="1"/>
          <p:nvPr/>
        </p:nvSpPr>
        <p:spPr>
          <a:xfrm>
            <a:off x="154820" y="228636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Comblain-au-Pont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9F48F7-288D-46DE-A21F-BE2D6FC06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503" y="156671"/>
            <a:ext cx="4320000" cy="33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8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2AAD64E-AFB5-499B-83F6-779FCFC56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20" y="539246"/>
            <a:ext cx="5054022" cy="28897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2DFE4D0-F84D-4CC7-BD3D-C6D22896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541" y="539246"/>
            <a:ext cx="5054022" cy="288975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A99B5B6-39B2-46F3-B9E3-56B22BDCA6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12" y="3501927"/>
            <a:ext cx="5360228" cy="32624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51B41E-9F94-4035-8BEC-6C468FA71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062" y="3717674"/>
            <a:ext cx="4871126" cy="28897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2E16122-C9EF-422B-A53B-34560767B146}"/>
              </a:ext>
            </a:extLst>
          </p:cNvPr>
          <p:cNvSpPr txBox="1"/>
          <p:nvPr/>
        </p:nvSpPr>
        <p:spPr>
          <a:xfrm>
            <a:off x="294265" y="47372"/>
            <a:ext cx="2353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Ecaussinnes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99225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40</Words>
  <Application>Microsoft Office PowerPoint</Application>
  <PresentationFormat>Grand écran</PresentationFormat>
  <Paragraphs>40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Bottieau</dc:creator>
  <cp:lastModifiedBy>Vincent Bottieau</cp:lastModifiedBy>
  <cp:revision>33</cp:revision>
  <dcterms:created xsi:type="dcterms:W3CDTF">2022-03-23T08:13:22Z</dcterms:created>
  <dcterms:modified xsi:type="dcterms:W3CDTF">2022-06-07T13:45:10Z</dcterms:modified>
</cp:coreProperties>
</file>