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335" r:id="rId2"/>
    <p:sldId id="343" r:id="rId3"/>
    <p:sldId id="338" r:id="rId4"/>
    <p:sldId id="339" r:id="rId5"/>
    <p:sldId id="344" r:id="rId6"/>
    <p:sldId id="340" r:id="rId7"/>
    <p:sldId id="341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9C7BE-F359-4D0D-B6B2-AFAB4C9398F9}" v="6" dt="2020-09-09T07:55:21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412" y="-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Lardinois" userId="af77139c26d28be6" providerId="Windows Live" clId="Web-{8B22671D-7A0A-4A1C-AAB6-7F4301D1F17A}"/>
    <pc:docChg chg="delSld modSld">
      <pc:chgData name="Céline Lardinois" userId="af77139c26d28be6" providerId="Windows Live" clId="Web-{8B22671D-7A0A-4A1C-AAB6-7F4301D1F17A}" dt="2020-09-02T09:43:54.247" v="70"/>
      <pc:docMkLst>
        <pc:docMk/>
      </pc:docMkLst>
      <pc:sldChg chg="addSp delSp modSp">
        <pc:chgData name="Céline Lardinois" userId="af77139c26d28be6" providerId="Windows Live" clId="Web-{8B22671D-7A0A-4A1C-AAB6-7F4301D1F17A}" dt="2020-09-02T09:43:11.058" v="68" actId="1076"/>
        <pc:sldMkLst>
          <pc:docMk/>
          <pc:sldMk cId="3173561468" sldId="338"/>
        </pc:sldMkLst>
        <pc:spChg chg="add mod">
          <ac:chgData name="Céline Lardinois" userId="af77139c26d28be6" providerId="Windows Live" clId="Web-{8B22671D-7A0A-4A1C-AAB6-7F4301D1F17A}" dt="2020-09-02T09:42:58.323" v="51" actId="1076"/>
          <ac:spMkLst>
            <pc:docMk/>
            <pc:sldMk cId="3173561468" sldId="338"/>
            <ac:spMk id="3" creationId="{B4F01A9B-CB1D-4E2E-84D6-11A2FBED1C54}"/>
          </ac:spMkLst>
        </pc:spChg>
        <pc:spChg chg="add mod">
          <ac:chgData name="Céline Lardinois" userId="af77139c26d28be6" providerId="Windows Live" clId="Web-{8B22671D-7A0A-4A1C-AAB6-7F4301D1F17A}" dt="2020-09-02T09:43:11.058" v="68" actId="1076"/>
          <ac:spMkLst>
            <pc:docMk/>
            <pc:sldMk cId="3173561468" sldId="338"/>
            <ac:spMk id="7" creationId="{55F54817-3754-4681-A10B-0F71F3A0ECD6}"/>
          </ac:spMkLst>
        </pc:spChg>
        <pc:picChg chg="del">
          <ac:chgData name="Céline Lardinois" userId="af77139c26d28be6" providerId="Windows Live" clId="Web-{8B22671D-7A0A-4A1C-AAB6-7F4301D1F17A}" dt="2020-09-02T09:38:44.081" v="45"/>
          <ac:picMkLst>
            <pc:docMk/>
            <pc:sldMk cId="3173561468" sldId="338"/>
            <ac:picMk id="4" creationId="{A24ECDEB-3125-4CE2-AF51-28D7697DA025}"/>
          </ac:picMkLst>
        </pc:picChg>
      </pc:sldChg>
      <pc:sldChg chg="addSp delSp">
        <pc:chgData name="Céline Lardinois" userId="af77139c26d28be6" providerId="Windows Live" clId="Web-{8B22671D-7A0A-4A1C-AAB6-7F4301D1F17A}" dt="2020-09-02T09:43:54.247" v="70"/>
        <pc:sldMkLst>
          <pc:docMk/>
          <pc:sldMk cId="2016154732" sldId="342"/>
        </pc:sldMkLst>
        <pc:spChg chg="add">
          <ac:chgData name="Céline Lardinois" userId="af77139c26d28be6" providerId="Windows Live" clId="Web-{8B22671D-7A0A-4A1C-AAB6-7F4301D1F17A}" dt="2020-09-02T09:43:54.231" v="69"/>
          <ac:spMkLst>
            <pc:docMk/>
            <pc:sldMk cId="2016154732" sldId="342"/>
            <ac:spMk id="2" creationId="{5A6F348F-38E0-4E43-B611-7107BC7B135E}"/>
          </ac:spMkLst>
        </pc:spChg>
        <pc:spChg chg="add">
          <ac:chgData name="Céline Lardinois" userId="af77139c26d28be6" providerId="Windows Live" clId="Web-{8B22671D-7A0A-4A1C-AAB6-7F4301D1F17A}" dt="2020-09-02T09:43:54.247" v="70"/>
          <ac:spMkLst>
            <pc:docMk/>
            <pc:sldMk cId="2016154732" sldId="342"/>
            <ac:spMk id="10" creationId="{98825B73-93F4-435C-84D0-01A6297E6B8D}"/>
          </ac:spMkLst>
        </pc:spChg>
        <pc:picChg chg="del">
          <ac:chgData name="Céline Lardinois" userId="af77139c26d28be6" providerId="Windows Live" clId="Web-{8B22671D-7A0A-4A1C-AAB6-7F4301D1F17A}" dt="2020-09-02T09:42:42.010" v="47"/>
          <ac:picMkLst>
            <pc:docMk/>
            <pc:sldMk cId="2016154732" sldId="342"/>
            <ac:picMk id="4" creationId="{F55BE97B-23FC-4B1B-B5EE-B13C38D3BBDC}"/>
          </ac:picMkLst>
        </pc:picChg>
        <pc:picChg chg="del">
          <ac:chgData name="Céline Lardinois" userId="af77139c26d28be6" providerId="Windows Live" clId="Web-{8B22671D-7A0A-4A1C-AAB6-7F4301D1F17A}" dt="2020-09-02T09:42:41.526" v="46"/>
          <ac:picMkLst>
            <pc:docMk/>
            <pc:sldMk cId="2016154732" sldId="342"/>
            <ac:picMk id="5" creationId="{E7D03DE5-F835-43C9-B67B-E89E97DF266F}"/>
          </ac:picMkLst>
        </pc:picChg>
      </pc:sldChg>
      <pc:sldChg chg="del">
        <pc:chgData name="Céline Lardinois" userId="af77139c26d28be6" providerId="Windows Live" clId="Web-{8B22671D-7A0A-4A1C-AAB6-7F4301D1F17A}" dt="2020-09-02T09:30:33.335" v="44"/>
        <pc:sldMkLst>
          <pc:docMk/>
          <pc:sldMk cId="3095956574" sldId="343"/>
        </pc:sldMkLst>
      </pc:sldChg>
      <pc:sldChg chg="del">
        <pc:chgData name="Céline Lardinois" userId="af77139c26d28be6" providerId="Windows Live" clId="Web-{8B22671D-7A0A-4A1C-AAB6-7F4301D1F17A}" dt="2020-09-02T09:30:33.335" v="43"/>
        <pc:sldMkLst>
          <pc:docMk/>
          <pc:sldMk cId="100861234" sldId="344"/>
        </pc:sldMkLst>
      </pc:sldChg>
      <pc:sldChg chg="del">
        <pc:chgData name="Céline Lardinois" userId="af77139c26d28be6" providerId="Windows Live" clId="Web-{8B22671D-7A0A-4A1C-AAB6-7F4301D1F17A}" dt="2020-09-02T09:30:33.335" v="42"/>
        <pc:sldMkLst>
          <pc:docMk/>
          <pc:sldMk cId="455618394" sldId="345"/>
        </pc:sldMkLst>
      </pc:sldChg>
      <pc:sldChg chg="del">
        <pc:chgData name="Céline Lardinois" userId="af77139c26d28be6" providerId="Windows Live" clId="Web-{8B22671D-7A0A-4A1C-AAB6-7F4301D1F17A}" dt="2020-09-02T09:30:33.335" v="41"/>
        <pc:sldMkLst>
          <pc:docMk/>
          <pc:sldMk cId="821700220" sldId="346"/>
        </pc:sldMkLst>
      </pc:sldChg>
      <pc:sldChg chg="del">
        <pc:chgData name="Céline Lardinois" userId="af77139c26d28be6" providerId="Windows Live" clId="Web-{8B22671D-7A0A-4A1C-AAB6-7F4301D1F17A}" dt="2020-09-02T09:30:33.335" v="40"/>
        <pc:sldMkLst>
          <pc:docMk/>
          <pc:sldMk cId="37782175" sldId="347"/>
        </pc:sldMkLst>
      </pc:sldChg>
      <pc:sldChg chg="del">
        <pc:chgData name="Céline Lardinois" userId="af77139c26d28be6" providerId="Windows Live" clId="Web-{8B22671D-7A0A-4A1C-AAB6-7F4301D1F17A}" dt="2020-09-02T09:30:33.335" v="39"/>
        <pc:sldMkLst>
          <pc:docMk/>
          <pc:sldMk cId="646031296" sldId="348"/>
        </pc:sldMkLst>
      </pc:sldChg>
      <pc:sldChg chg="del">
        <pc:chgData name="Céline Lardinois" userId="af77139c26d28be6" providerId="Windows Live" clId="Web-{8B22671D-7A0A-4A1C-AAB6-7F4301D1F17A}" dt="2020-09-02T09:30:33.335" v="38"/>
        <pc:sldMkLst>
          <pc:docMk/>
          <pc:sldMk cId="3899010928" sldId="349"/>
        </pc:sldMkLst>
      </pc:sldChg>
      <pc:sldChg chg="del">
        <pc:chgData name="Céline Lardinois" userId="af77139c26d28be6" providerId="Windows Live" clId="Web-{8B22671D-7A0A-4A1C-AAB6-7F4301D1F17A}" dt="2020-09-02T09:30:33.335" v="37"/>
        <pc:sldMkLst>
          <pc:docMk/>
          <pc:sldMk cId="2175557589" sldId="350"/>
        </pc:sldMkLst>
      </pc:sldChg>
      <pc:sldChg chg="del">
        <pc:chgData name="Céline Lardinois" userId="af77139c26d28be6" providerId="Windows Live" clId="Web-{8B22671D-7A0A-4A1C-AAB6-7F4301D1F17A}" dt="2020-09-02T09:30:33.335" v="36"/>
        <pc:sldMkLst>
          <pc:docMk/>
          <pc:sldMk cId="3242297523" sldId="351"/>
        </pc:sldMkLst>
      </pc:sldChg>
      <pc:sldChg chg="del">
        <pc:chgData name="Céline Lardinois" userId="af77139c26d28be6" providerId="Windows Live" clId="Web-{8B22671D-7A0A-4A1C-AAB6-7F4301D1F17A}" dt="2020-09-02T09:30:33.335" v="35"/>
        <pc:sldMkLst>
          <pc:docMk/>
          <pc:sldMk cId="656937962" sldId="352"/>
        </pc:sldMkLst>
      </pc:sldChg>
      <pc:sldChg chg="del">
        <pc:chgData name="Céline Lardinois" userId="af77139c26d28be6" providerId="Windows Live" clId="Web-{8B22671D-7A0A-4A1C-AAB6-7F4301D1F17A}" dt="2020-09-02T09:30:33.335" v="34"/>
        <pc:sldMkLst>
          <pc:docMk/>
          <pc:sldMk cId="2076071372" sldId="353"/>
        </pc:sldMkLst>
      </pc:sldChg>
      <pc:sldChg chg="del">
        <pc:chgData name="Céline Lardinois" userId="af77139c26d28be6" providerId="Windows Live" clId="Web-{8B22671D-7A0A-4A1C-AAB6-7F4301D1F17A}" dt="2020-09-02T09:30:33.335" v="33"/>
        <pc:sldMkLst>
          <pc:docMk/>
          <pc:sldMk cId="219619271" sldId="354"/>
        </pc:sldMkLst>
      </pc:sldChg>
      <pc:sldChg chg="del">
        <pc:chgData name="Céline Lardinois" userId="af77139c26d28be6" providerId="Windows Live" clId="Web-{8B22671D-7A0A-4A1C-AAB6-7F4301D1F17A}" dt="2020-09-02T09:30:33.335" v="32"/>
        <pc:sldMkLst>
          <pc:docMk/>
          <pc:sldMk cId="3844488630" sldId="355"/>
        </pc:sldMkLst>
      </pc:sldChg>
      <pc:sldChg chg="del">
        <pc:chgData name="Céline Lardinois" userId="af77139c26d28be6" providerId="Windows Live" clId="Web-{8B22671D-7A0A-4A1C-AAB6-7F4301D1F17A}" dt="2020-09-02T09:30:33.335" v="31"/>
        <pc:sldMkLst>
          <pc:docMk/>
          <pc:sldMk cId="3641988134" sldId="356"/>
        </pc:sldMkLst>
      </pc:sldChg>
      <pc:sldChg chg="del">
        <pc:chgData name="Céline Lardinois" userId="af77139c26d28be6" providerId="Windows Live" clId="Web-{8B22671D-7A0A-4A1C-AAB6-7F4301D1F17A}" dt="2020-09-02T09:30:33.335" v="30"/>
        <pc:sldMkLst>
          <pc:docMk/>
          <pc:sldMk cId="1342942698" sldId="357"/>
        </pc:sldMkLst>
      </pc:sldChg>
      <pc:sldChg chg="del">
        <pc:chgData name="Céline Lardinois" userId="af77139c26d28be6" providerId="Windows Live" clId="Web-{8B22671D-7A0A-4A1C-AAB6-7F4301D1F17A}" dt="2020-09-02T09:30:33.335" v="29"/>
        <pc:sldMkLst>
          <pc:docMk/>
          <pc:sldMk cId="1805648003" sldId="358"/>
        </pc:sldMkLst>
      </pc:sldChg>
      <pc:sldChg chg="del">
        <pc:chgData name="Céline Lardinois" userId="af77139c26d28be6" providerId="Windows Live" clId="Web-{8B22671D-7A0A-4A1C-AAB6-7F4301D1F17A}" dt="2020-09-02T09:30:33.335" v="28"/>
        <pc:sldMkLst>
          <pc:docMk/>
          <pc:sldMk cId="3813910874" sldId="359"/>
        </pc:sldMkLst>
      </pc:sldChg>
      <pc:sldChg chg="del">
        <pc:chgData name="Céline Lardinois" userId="af77139c26d28be6" providerId="Windows Live" clId="Web-{8B22671D-7A0A-4A1C-AAB6-7F4301D1F17A}" dt="2020-09-02T09:30:33.335" v="27"/>
        <pc:sldMkLst>
          <pc:docMk/>
          <pc:sldMk cId="881748583" sldId="360"/>
        </pc:sldMkLst>
      </pc:sldChg>
      <pc:sldChg chg="del">
        <pc:chgData name="Céline Lardinois" userId="af77139c26d28be6" providerId="Windows Live" clId="Web-{8B22671D-7A0A-4A1C-AAB6-7F4301D1F17A}" dt="2020-09-02T09:30:33.335" v="26"/>
        <pc:sldMkLst>
          <pc:docMk/>
          <pc:sldMk cId="3706933695" sldId="361"/>
        </pc:sldMkLst>
      </pc:sldChg>
      <pc:sldChg chg="del">
        <pc:chgData name="Céline Lardinois" userId="af77139c26d28be6" providerId="Windows Live" clId="Web-{8B22671D-7A0A-4A1C-AAB6-7F4301D1F17A}" dt="2020-09-02T09:30:33.335" v="25"/>
        <pc:sldMkLst>
          <pc:docMk/>
          <pc:sldMk cId="2873839036" sldId="362"/>
        </pc:sldMkLst>
      </pc:sldChg>
      <pc:sldChg chg="del">
        <pc:chgData name="Céline Lardinois" userId="af77139c26d28be6" providerId="Windows Live" clId="Web-{8B22671D-7A0A-4A1C-AAB6-7F4301D1F17A}" dt="2020-09-02T09:30:33.335" v="24"/>
        <pc:sldMkLst>
          <pc:docMk/>
          <pc:sldMk cId="2952911898" sldId="363"/>
        </pc:sldMkLst>
      </pc:sldChg>
      <pc:sldChg chg="del">
        <pc:chgData name="Céline Lardinois" userId="af77139c26d28be6" providerId="Windows Live" clId="Web-{8B22671D-7A0A-4A1C-AAB6-7F4301D1F17A}" dt="2020-09-02T09:30:33.335" v="23"/>
        <pc:sldMkLst>
          <pc:docMk/>
          <pc:sldMk cId="3379271204" sldId="364"/>
        </pc:sldMkLst>
      </pc:sldChg>
      <pc:sldChg chg="del">
        <pc:chgData name="Céline Lardinois" userId="af77139c26d28be6" providerId="Windows Live" clId="Web-{8B22671D-7A0A-4A1C-AAB6-7F4301D1F17A}" dt="2020-09-02T09:30:33.335" v="22"/>
        <pc:sldMkLst>
          <pc:docMk/>
          <pc:sldMk cId="2328575394" sldId="365"/>
        </pc:sldMkLst>
      </pc:sldChg>
      <pc:sldChg chg="del">
        <pc:chgData name="Céline Lardinois" userId="af77139c26d28be6" providerId="Windows Live" clId="Web-{8B22671D-7A0A-4A1C-AAB6-7F4301D1F17A}" dt="2020-09-02T09:30:33.335" v="21"/>
        <pc:sldMkLst>
          <pc:docMk/>
          <pc:sldMk cId="1809782769" sldId="366"/>
        </pc:sldMkLst>
      </pc:sldChg>
      <pc:sldChg chg="del">
        <pc:chgData name="Céline Lardinois" userId="af77139c26d28be6" providerId="Windows Live" clId="Web-{8B22671D-7A0A-4A1C-AAB6-7F4301D1F17A}" dt="2020-09-02T09:30:33.320" v="20"/>
        <pc:sldMkLst>
          <pc:docMk/>
          <pc:sldMk cId="3252112328" sldId="367"/>
        </pc:sldMkLst>
      </pc:sldChg>
      <pc:sldChg chg="del">
        <pc:chgData name="Céline Lardinois" userId="af77139c26d28be6" providerId="Windows Live" clId="Web-{8B22671D-7A0A-4A1C-AAB6-7F4301D1F17A}" dt="2020-09-02T09:30:33.320" v="19"/>
        <pc:sldMkLst>
          <pc:docMk/>
          <pc:sldMk cId="1362436615" sldId="368"/>
        </pc:sldMkLst>
      </pc:sldChg>
      <pc:sldChg chg="del">
        <pc:chgData name="Céline Lardinois" userId="af77139c26d28be6" providerId="Windows Live" clId="Web-{8B22671D-7A0A-4A1C-AAB6-7F4301D1F17A}" dt="2020-09-02T09:30:33.320" v="18"/>
        <pc:sldMkLst>
          <pc:docMk/>
          <pc:sldMk cId="833025010" sldId="369"/>
        </pc:sldMkLst>
      </pc:sldChg>
      <pc:sldChg chg="del">
        <pc:chgData name="Céline Lardinois" userId="af77139c26d28be6" providerId="Windows Live" clId="Web-{8B22671D-7A0A-4A1C-AAB6-7F4301D1F17A}" dt="2020-09-02T09:30:33.320" v="17"/>
        <pc:sldMkLst>
          <pc:docMk/>
          <pc:sldMk cId="1764114795" sldId="370"/>
        </pc:sldMkLst>
      </pc:sldChg>
      <pc:sldChg chg="del">
        <pc:chgData name="Céline Lardinois" userId="af77139c26d28be6" providerId="Windows Live" clId="Web-{8B22671D-7A0A-4A1C-AAB6-7F4301D1F17A}" dt="2020-09-02T09:30:33.320" v="16"/>
        <pc:sldMkLst>
          <pc:docMk/>
          <pc:sldMk cId="4111369061" sldId="371"/>
        </pc:sldMkLst>
      </pc:sldChg>
      <pc:sldChg chg="del">
        <pc:chgData name="Céline Lardinois" userId="af77139c26d28be6" providerId="Windows Live" clId="Web-{8B22671D-7A0A-4A1C-AAB6-7F4301D1F17A}" dt="2020-09-02T09:30:33.320" v="15"/>
        <pc:sldMkLst>
          <pc:docMk/>
          <pc:sldMk cId="2192579118" sldId="372"/>
        </pc:sldMkLst>
      </pc:sldChg>
      <pc:sldChg chg="del">
        <pc:chgData name="Céline Lardinois" userId="af77139c26d28be6" providerId="Windows Live" clId="Web-{8B22671D-7A0A-4A1C-AAB6-7F4301D1F17A}" dt="2020-09-02T09:30:33.320" v="14"/>
        <pc:sldMkLst>
          <pc:docMk/>
          <pc:sldMk cId="2621100055" sldId="373"/>
        </pc:sldMkLst>
      </pc:sldChg>
      <pc:sldChg chg="del">
        <pc:chgData name="Céline Lardinois" userId="af77139c26d28be6" providerId="Windows Live" clId="Web-{8B22671D-7A0A-4A1C-AAB6-7F4301D1F17A}" dt="2020-09-02T09:30:33.320" v="13"/>
        <pc:sldMkLst>
          <pc:docMk/>
          <pc:sldMk cId="798164576" sldId="374"/>
        </pc:sldMkLst>
      </pc:sldChg>
      <pc:sldChg chg="del">
        <pc:chgData name="Céline Lardinois" userId="af77139c26d28be6" providerId="Windows Live" clId="Web-{8B22671D-7A0A-4A1C-AAB6-7F4301D1F17A}" dt="2020-09-02T09:30:33.320" v="12"/>
        <pc:sldMkLst>
          <pc:docMk/>
          <pc:sldMk cId="1543576630" sldId="375"/>
        </pc:sldMkLst>
      </pc:sldChg>
      <pc:sldChg chg="del">
        <pc:chgData name="Céline Lardinois" userId="af77139c26d28be6" providerId="Windows Live" clId="Web-{8B22671D-7A0A-4A1C-AAB6-7F4301D1F17A}" dt="2020-09-02T09:30:33.320" v="11"/>
        <pc:sldMkLst>
          <pc:docMk/>
          <pc:sldMk cId="479929249" sldId="376"/>
        </pc:sldMkLst>
      </pc:sldChg>
      <pc:sldChg chg="del">
        <pc:chgData name="Céline Lardinois" userId="af77139c26d28be6" providerId="Windows Live" clId="Web-{8B22671D-7A0A-4A1C-AAB6-7F4301D1F17A}" dt="2020-09-02T09:30:33.320" v="10"/>
        <pc:sldMkLst>
          <pc:docMk/>
          <pc:sldMk cId="2789940194" sldId="377"/>
        </pc:sldMkLst>
      </pc:sldChg>
      <pc:sldChg chg="del">
        <pc:chgData name="Céline Lardinois" userId="af77139c26d28be6" providerId="Windows Live" clId="Web-{8B22671D-7A0A-4A1C-AAB6-7F4301D1F17A}" dt="2020-09-02T09:30:33.320" v="9"/>
        <pc:sldMkLst>
          <pc:docMk/>
          <pc:sldMk cId="2947022405" sldId="378"/>
        </pc:sldMkLst>
      </pc:sldChg>
      <pc:sldChg chg="del">
        <pc:chgData name="Céline Lardinois" userId="af77139c26d28be6" providerId="Windows Live" clId="Web-{8B22671D-7A0A-4A1C-AAB6-7F4301D1F17A}" dt="2020-09-02T09:30:33.320" v="8"/>
        <pc:sldMkLst>
          <pc:docMk/>
          <pc:sldMk cId="915258492" sldId="379"/>
        </pc:sldMkLst>
      </pc:sldChg>
      <pc:sldChg chg="del">
        <pc:chgData name="Céline Lardinois" userId="af77139c26d28be6" providerId="Windows Live" clId="Web-{8B22671D-7A0A-4A1C-AAB6-7F4301D1F17A}" dt="2020-09-02T09:30:33.320" v="7"/>
        <pc:sldMkLst>
          <pc:docMk/>
          <pc:sldMk cId="1685334447" sldId="380"/>
        </pc:sldMkLst>
      </pc:sldChg>
      <pc:sldChg chg="del">
        <pc:chgData name="Céline Lardinois" userId="af77139c26d28be6" providerId="Windows Live" clId="Web-{8B22671D-7A0A-4A1C-AAB6-7F4301D1F17A}" dt="2020-09-02T09:30:33.320" v="6"/>
        <pc:sldMkLst>
          <pc:docMk/>
          <pc:sldMk cId="544515745" sldId="381"/>
        </pc:sldMkLst>
      </pc:sldChg>
      <pc:sldChg chg="del">
        <pc:chgData name="Céline Lardinois" userId="af77139c26d28be6" providerId="Windows Live" clId="Web-{8B22671D-7A0A-4A1C-AAB6-7F4301D1F17A}" dt="2020-09-02T09:30:33.320" v="5"/>
        <pc:sldMkLst>
          <pc:docMk/>
          <pc:sldMk cId="381825248" sldId="382"/>
        </pc:sldMkLst>
      </pc:sldChg>
      <pc:sldChg chg="del">
        <pc:chgData name="Céline Lardinois" userId="af77139c26d28be6" providerId="Windows Live" clId="Web-{8B22671D-7A0A-4A1C-AAB6-7F4301D1F17A}" dt="2020-09-02T09:30:33.320" v="4"/>
        <pc:sldMkLst>
          <pc:docMk/>
          <pc:sldMk cId="671364153" sldId="383"/>
        </pc:sldMkLst>
      </pc:sldChg>
      <pc:sldChg chg="del">
        <pc:chgData name="Céline Lardinois" userId="af77139c26d28be6" providerId="Windows Live" clId="Web-{8B22671D-7A0A-4A1C-AAB6-7F4301D1F17A}" dt="2020-09-02T09:30:33.320" v="3"/>
        <pc:sldMkLst>
          <pc:docMk/>
          <pc:sldMk cId="2140405873" sldId="384"/>
        </pc:sldMkLst>
      </pc:sldChg>
      <pc:sldChg chg="del">
        <pc:chgData name="Céline Lardinois" userId="af77139c26d28be6" providerId="Windows Live" clId="Web-{8B22671D-7A0A-4A1C-AAB6-7F4301D1F17A}" dt="2020-09-02T09:30:33.320" v="2"/>
        <pc:sldMkLst>
          <pc:docMk/>
          <pc:sldMk cId="1621868500" sldId="385"/>
        </pc:sldMkLst>
      </pc:sldChg>
      <pc:sldChg chg="del">
        <pc:chgData name="Céline Lardinois" userId="af77139c26d28be6" providerId="Windows Live" clId="Web-{8B22671D-7A0A-4A1C-AAB6-7F4301D1F17A}" dt="2020-09-02T09:30:33.320" v="1"/>
        <pc:sldMkLst>
          <pc:docMk/>
          <pc:sldMk cId="2082221132" sldId="386"/>
        </pc:sldMkLst>
      </pc:sldChg>
      <pc:sldChg chg="del">
        <pc:chgData name="Céline Lardinois" userId="af77139c26d28be6" providerId="Windows Live" clId="Web-{8B22671D-7A0A-4A1C-AAB6-7F4301D1F17A}" dt="2020-09-02T09:30:33.320" v="0"/>
        <pc:sldMkLst>
          <pc:docMk/>
          <pc:sldMk cId="2376278345" sldId="387"/>
        </pc:sldMkLst>
      </pc:sldChg>
    </pc:docChg>
  </pc:docChgLst>
  <pc:docChgLst>
    <pc:chgData name="Simon Verelst" userId="56c4873c9a9026ae" providerId="LiveId" clId="{5A25B4BA-5460-4174-AC4F-8CF96F7A0749}"/>
    <pc:docChg chg="addSld modSld">
      <pc:chgData name="Simon Verelst" userId="56c4873c9a9026ae" providerId="LiveId" clId="{5A25B4BA-5460-4174-AC4F-8CF96F7A0749}" dt="2020-09-01T19:00:18.360" v="44"/>
      <pc:docMkLst>
        <pc:docMk/>
      </pc:docMkLst>
      <pc:sldChg chg="add">
        <pc:chgData name="Simon Verelst" userId="56c4873c9a9026ae" providerId="LiveId" clId="{5A25B4BA-5460-4174-AC4F-8CF96F7A0749}" dt="2020-09-01T19:00:16.434" v="0"/>
        <pc:sldMkLst>
          <pc:docMk/>
          <pc:sldMk cId="3095956574" sldId="343"/>
        </pc:sldMkLst>
      </pc:sldChg>
      <pc:sldChg chg="add">
        <pc:chgData name="Simon Verelst" userId="56c4873c9a9026ae" providerId="LiveId" clId="{5A25B4BA-5460-4174-AC4F-8CF96F7A0749}" dt="2020-09-01T19:00:16.945" v="1"/>
        <pc:sldMkLst>
          <pc:docMk/>
          <pc:sldMk cId="100861234" sldId="344"/>
        </pc:sldMkLst>
      </pc:sldChg>
      <pc:sldChg chg="add">
        <pc:chgData name="Simon Verelst" userId="56c4873c9a9026ae" providerId="LiveId" clId="{5A25B4BA-5460-4174-AC4F-8CF96F7A0749}" dt="2020-09-01T19:00:16.999" v="2"/>
        <pc:sldMkLst>
          <pc:docMk/>
          <pc:sldMk cId="455618394" sldId="345"/>
        </pc:sldMkLst>
      </pc:sldChg>
      <pc:sldChg chg="add">
        <pc:chgData name="Simon Verelst" userId="56c4873c9a9026ae" providerId="LiveId" clId="{5A25B4BA-5460-4174-AC4F-8CF96F7A0749}" dt="2020-09-01T19:00:17.009" v="3"/>
        <pc:sldMkLst>
          <pc:docMk/>
          <pc:sldMk cId="821700220" sldId="346"/>
        </pc:sldMkLst>
      </pc:sldChg>
      <pc:sldChg chg="add">
        <pc:chgData name="Simon Verelst" userId="56c4873c9a9026ae" providerId="LiveId" clId="{5A25B4BA-5460-4174-AC4F-8CF96F7A0749}" dt="2020-09-01T19:00:17.050" v="4"/>
        <pc:sldMkLst>
          <pc:docMk/>
          <pc:sldMk cId="37782175" sldId="347"/>
        </pc:sldMkLst>
      </pc:sldChg>
      <pc:sldChg chg="add">
        <pc:chgData name="Simon Verelst" userId="56c4873c9a9026ae" providerId="LiveId" clId="{5A25B4BA-5460-4174-AC4F-8CF96F7A0749}" dt="2020-09-01T19:00:17.070" v="5"/>
        <pc:sldMkLst>
          <pc:docMk/>
          <pc:sldMk cId="646031296" sldId="348"/>
        </pc:sldMkLst>
      </pc:sldChg>
      <pc:sldChg chg="add">
        <pc:chgData name="Simon Verelst" userId="56c4873c9a9026ae" providerId="LiveId" clId="{5A25B4BA-5460-4174-AC4F-8CF96F7A0749}" dt="2020-09-01T19:00:17.110" v="6"/>
        <pc:sldMkLst>
          <pc:docMk/>
          <pc:sldMk cId="3899010928" sldId="349"/>
        </pc:sldMkLst>
      </pc:sldChg>
      <pc:sldChg chg="add">
        <pc:chgData name="Simon Verelst" userId="56c4873c9a9026ae" providerId="LiveId" clId="{5A25B4BA-5460-4174-AC4F-8CF96F7A0749}" dt="2020-09-01T19:00:17.150" v="7"/>
        <pc:sldMkLst>
          <pc:docMk/>
          <pc:sldMk cId="2175557589" sldId="350"/>
        </pc:sldMkLst>
      </pc:sldChg>
      <pc:sldChg chg="add">
        <pc:chgData name="Simon Verelst" userId="56c4873c9a9026ae" providerId="LiveId" clId="{5A25B4BA-5460-4174-AC4F-8CF96F7A0749}" dt="2020-09-01T19:00:17.170" v="8"/>
        <pc:sldMkLst>
          <pc:docMk/>
          <pc:sldMk cId="3242297523" sldId="351"/>
        </pc:sldMkLst>
      </pc:sldChg>
      <pc:sldChg chg="add">
        <pc:chgData name="Simon Verelst" userId="56c4873c9a9026ae" providerId="LiveId" clId="{5A25B4BA-5460-4174-AC4F-8CF96F7A0749}" dt="2020-09-01T19:00:17.210" v="9"/>
        <pc:sldMkLst>
          <pc:docMk/>
          <pc:sldMk cId="656937962" sldId="352"/>
        </pc:sldMkLst>
      </pc:sldChg>
      <pc:sldChg chg="add">
        <pc:chgData name="Simon Verelst" userId="56c4873c9a9026ae" providerId="LiveId" clId="{5A25B4BA-5460-4174-AC4F-8CF96F7A0749}" dt="2020-09-01T19:00:17.250" v="10"/>
        <pc:sldMkLst>
          <pc:docMk/>
          <pc:sldMk cId="2076071372" sldId="353"/>
        </pc:sldMkLst>
      </pc:sldChg>
      <pc:sldChg chg="add">
        <pc:chgData name="Simon Verelst" userId="56c4873c9a9026ae" providerId="LiveId" clId="{5A25B4BA-5460-4174-AC4F-8CF96F7A0749}" dt="2020-09-01T19:00:17.269" v="11"/>
        <pc:sldMkLst>
          <pc:docMk/>
          <pc:sldMk cId="219619271" sldId="354"/>
        </pc:sldMkLst>
      </pc:sldChg>
      <pc:sldChg chg="add">
        <pc:chgData name="Simon Verelst" userId="56c4873c9a9026ae" providerId="LiveId" clId="{5A25B4BA-5460-4174-AC4F-8CF96F7A0749}" dt="2020-09-01T19:00:17.310" v="12"/>
        <pc:sldMkLst>
          <pc:docMk/>
          <pc:sldMk cId="3844488630" sldId="355"/>
        </pc:sldMkLst>
      </pc:sldChg>
      <pc:sldChg chg="add">
        <pc:chgData name="Simon Verelst" userId="56c4873c9a9026ae" providerId="LiveId" clId="{5A25B4BA-5460-4174-AC4F-8CF96F7A0749}" dt="2020-09-01T19:00:17.350" v="13"/>
        <pc:sldMkLst>
          <pc:docMk/>
          <pc:sldMk cId="3641988134" sldId="356"/>
        </pc:sldMkLst>
      </pc:sldChg>
      <pc:sldChg chg="add">
        <pc:chgData name="Simon Verelst" userId="56c4873c9a9026ae" providerId="LiveId" clId="{5A25B4BA-5460-4174-AC4F-8CF96F7A0749}" dt="2020-09-01T19:00:17.369" v="14"/>
        <pc:sldMkLst>
          <pc:docMk/>
          <pc:sldMk cId="1342942698" sldId="357"/>
        </pc:sldMkLst>
      </pc:sldChg>
      <pc:sldChg chg="add">
        <pc:chgData name="Simon Verelst" userId="56c4873c9a9026ae" providerId="LiveId" clId="{5A25B4BA-5460-4174-AC4F-8CF96F7A0749}" dt="2020-09-01T19:00:17.410" v="15"/>
        <pc:sldMkLst>
          <pc:docMk/>
          <pc:sldMk cId="1805648003" sldId="358"/>
        </pc:sldMkLst>
      </pc:sldChg>
      <pc:sldChg chg="add">
        <pc:chgData name="Simon Verelst" userId="56c4873c9a9026ae" providerId="LiveId" clId="{5A25B4BA-5460-4174-AC4F-8CF96F7A0749}" dt="2020-09-01T19:00:17.430" v="16"/>
        <pc:sldMkLst>
          <pc:docMk/>
          <pc:sldMk cId="3813910874" sldId="359"/>
        </pc:sldMkLst>
      </pc:sldChg>
      <pc:sldChg chg="add">
        <pc:chgData name="Simon Verelst" userId="56c4873c9a9026ae" providerId="LiveId" clId="{5A25B4BA-5460-4174-AC4F-8CF96F7A0749}" dt="2020-09-01T19:00:17.471" v="17"/>
        <pc:sldMkLst>
          <pc:docMk/>
          <pc:sldMk cId="881748583" sldId="360"/>
        </pc:sldMkLst>
      </pc:sldChg>
      <pc:sldChg chg="add">
        <pc:chgData name="Simon Verelst" userId="56c4873c9a9026ae" providerId="LiveId" clId="{5A25B4BA-5460-4174-AC4F-8CF96F7A0749}" dt="2020-09-01T19:00:17.510" v="18"/>
        <pc:sldMkLst>
          <pc:docMk/>
          <pc:sldMk cId="3706933695" sldId="361"/>
        </pc:sldMkLst>
      </pc:sldChg>
      <pc:sldChg chg="add">
        <pc:chgData name="Simon Verelst" userId="56c4873c9a9026ae" providerId="LiveId" clId="{5A25B4BA-5460-4174-AC4F-8CF96F7A0749}" dt="2020-09-01T19:00:17.530" v="19"/>
        <pc:sldMkLst>
          <pc:docMk/>
          <pc:sldMk cId="2873839036" sldId="362"/>
        </pc:sldMkLst>
      </pc:sldChg>
      <pc:sldChg chg="add">
        <pc:chgData name="Simon Verelst" userId="56c4873c9a9026ae" providerId="LiveId" clId="{5A25B4BA-5460-4174-AC4F-8CF96F7A0749}" dt="2020-09-01T19:00:17.570" v="20"/>
        <pc:sldMkLst>
          <pc:docMk/>
          <pc:sldMk cId="2952911898" sldId="363"/>
        </pc:sldMkLst>
      </pc:sldChg>
      <pc:sldChg chg="add">
        <pc:chgData name="Simon Verelst" userId="56c4873c9a9026ae" providerId="LiveId" clId="{5A25B4BA-5460-4174-AC4F-8CF96F7A0749}" dt="2020-09-01T19:00:17.610" v="21"/>
        <pc:sldMkLst>
          <pc:docMk/>
          <pc:sldMk cId="3379271204" sldId="364"/>
        </pc:sldMkLst>
      </pc:sldChg>
      <pc:sldChg chg="add">
        <pc:chgData name="Simon Verelst" userId="56c4873c9a9026ae" providerId="LiveId" clId="{5A25B4BA-5460-4174-AC4F-8CF96F7A0749}" dt="2020-09-01T19:00:17.630" v="22"/>
        <pc:sldMkLst>
          <pc:docMk/>
          <pc:sldMk cId="2328575394" sldId="365"/>
        </pc:sldMkLst>
      </pc:sldChg>
      <pc:sldChg chg="add">
        <pc:chgData name="Simon Verelst" userId="56c4873c9a9026ae" providerId="LiveId" clId="{5A25B4BA-5460-4174-AC4F-8CF96F7A0749}" dt="2020-09-01T19:00:17.670" v="23"/>
        <pc:sldMkLst>
          <pc:docMk/>
          <pc:sldMk cId="1809782769" sldId="366"/>
        </pc:sldMkLst>
      </pc:sldChg>
      <pc:sldChg chg="add">
        <pc:chgData name="Simon Verelst" userId="56c4873c9a9026ae" providerId="LiveId" clId="{5A25B4BA-5460-4174-AC4F-8CF96F7A0749}" dt="2020-09-01T19:00:17.710" v="24"/>
        <pc:sldMkLst>
          <pc:docMk/>
          <pc:sldMk cId="3252112328" sldId="367"/>
        </pc:sldMkLst>
      </pc:sldChg>
      <pc:sldChg chg="add">
        <pc:chgData name="Simon Verelst" userId="56c4873c9a9026ae" providerId="LiveId" clId="{5A25B4BA-5460-4174-AC4F-8CF96F7A0749}" dt="2020-09-01T19:00:17.730" v="25"/>
        <pc:sldMkLst>
          <pc:docMk/>
          <pc:sldMk cId="1362436615" sldId="368"/>
        </pc:sldMkLst>
      </pc:sldChg>
      <pc:sldChg chg="add">
        <pc:chgData name="Simon Verelst" userId="56c4873c9a9026ae" providerId="LiveId" clId="{5A25B4BA-5460-4174-AC4F-8CF96F7A0749}" dt="2020-09-01T19:00:17.770" v="26"/>
        <pc:sldMkLst>
          <pc:docMk/>
          <pc:sldMk cId="833025010" sldId="369"/>
        </pc:sldMkLst>
      </pc:sldChg>
      <pc:sldChg chg="add">
        <pc:chgData name="Simon Verelst" userId="56c4873c9a9026ae" providerId="LiveId" clId="{5A25B4BA-5460-4174-AC4F-8CF96F7A0749}" dt="2020-09-01T19:00:17.810" v="27"/>
        <pc:sldMkLst>
          <pc:docMk/>
          <pc:sldMk cId="1764114795" sldId="370"/>
        </pc:sldMkLst>
      </pc:sldChg>
      <pc:sldChg chg="add">
        <pc:chgData name="Simon Verelst" userId="56c4873c9a9026ae" providerId="LiveId" clId="{5A25B4BA-5460-4174-AC4F-8CF96F7A0749}" dt="2020-09-01T19:00:17.830" v="28"/>
        <pc:sldMkLst>
          <pc:docMk/>
          <pc:sldMk cId="4111369061" sldId="371"/>
        </pc:sldMkLst>
      </pc:sldChg>
      <pc:sldChg chg="add">
        <pc:chgData name="Simon Verelst" userId="56c4873c9a9026ae" providerId="LiveId" clId="{5A25B4BA-5460-4174-AC4F-8CF96F7A0749}" dt="2020-09-01T19:00:17.870" v="29"/>
        <pc:sldMkLst>
          <pc:docMk/>
          <pc:sldMk cId="2192579118" sldId="372"/>
        </pc:sldMkLst>
      </pc:sldChg>
      <pc:sldChg chg="add">
        <pc:chgData name="Simon Verelst" userId="56c4873c9a9026ae" providerId="LiveId" clId="{5A25B4BA-5460-4174-AC4F-8CF96F7A0749}" dt="2020-09-01T19:00:17.905" v="30"/>
        <pc:sldMkLst>
          <pc:docMk/>
          <pc:sldMk cId="2621100055" sldId="373"/>
        </pc:sldMkLst>
      </pc:sldChg>
      <pc:sldChg chg="add">
        <pc:chgData name="Simon Verelst" userId="56c4873c9a9026ae" providerId="LiveId" clId="{5A25B4BA-5460-4174-AC4F-8CF96F7A0749}" dt="2020-09-01T19:00:17.939" v="31"/>
        <pc:sldMkLst>
          <pc:docMk/>
          <pc:sldMk cId="798164576" sldId="374"/>
        </pc:sldMkLst>
      </pc:sldChg>
      <pc:sldChg chg="add">
        <pc:chgData name="Simon Verelst" userId="56c4873c9a9026ae" providerId="LiveId" clId="{5A25B4BA-5460-4174-AC4F-8CF96F7A0749}" dt="2020-09-01T19:00:17.974" v="32"/>
        <pc:sldMkLst>
          <pc:docMk/>
          <pc:sldMk cId="1543576630" sldId="375"/>
        </pc:sldMkLst>
      </pc:sldChg>
      <pc:sldChg chg="add">
        <pc:chgData name="Simon Verelst" userId="56c4873c9a9026ae" providerId="LiveId" clId="{5A25B4BA-5460-4174-AC4F-8CF96F7A0749}" dt="2020-09-01T19:00:18.010" v="33"/>
        <pc:sldMkLst>
          <pc:docMk/>
          <pc:sldMk cId="479929249" sldId="376"/>
        </pc:sldMkLst>
      </pc:sldChg>
      <pc:sldChg chg="add">
        <pc:chgData name="Simon Verelst" userId="56c4873c9a9026ae" providerId="LiveId" clId="{5A25B4BA-5460-4174-AC4F-8CF96F7A0749}" dt="2020-09-01T19:00:18.030" v="34"/>
        <pc:sldMkLst>
          <pc:docMk/>
          <pc:sldMk cId="2789940194" sldId="377"/>
        </pc:sldMkLst>
      </pc:sldChg>
      <pc:sldChg chg="add">
        <pc:chgData name="Simon Verelst" userId="56c4873c9a9026ae" providerId="LiveId" clId="{5A25B4BA-5460-4174-AC4F-8CF96F7A0749}" dt="2020-09-01T19:00:18.070" v="35"/>
        <pc:sldMkLst>
          <pc:docMk/>
          <pc:sldMk cId="2947022405" sldId="378"/>
        </pc:sldMkLst>
      </pc:sldChg>
      <pc:sldChg chg="add">
        <pc:chgData name="Simon Verelst" userId="56c4873c9a9026ae" providerId="LiveId" clId="{5A25B4BA-5460-4174-AC4F-8CF96F7A0749}" dt="2020-09-01T19:00:18.089" v="36"/>
        <pc:sldMkLst>
          <pc:docMk/>
          <pc:sldMk cId="915258492" sldId="379"/>
        </pc:sldMkLst>
      </pc:sldChg>
      <pc:sldChg chg="add">
        <pc:chgData name="Simon Verelst" userId="56c4873c9a9026ae" providerId="LiveId" clId="{5A25B4BA-5460-4174-AC4F-8CF96F7A0749}" dt="2020-09-01T19:00:18.124" v="37"/>
        <pc:sldMkLst>
          <pc:docMk/>
          <pc:sldMk cId="1685334447" sldId="380"/>
        </pc:sldMkLst>
      </pc:sldChg>
      <pc:sldChg chg="add">
        <pc:chgData name="Simon Verelst" userId="56c4873c9a9026ae" providerId="LiveId" clId="{5A25B4BA-5460-4174-AC4F-8CF96F7A0749}" dt="2020-09-01T19:00:18.164" v="38"/>
        <pc:sldMkLst>
          <pc:docMk/>
          <pc:sldMk cId="544515745" sldId="381"/>
        </pc:sldMkLst>
      </pc:sldChg>
      <pc:sldChg chg="add">
        <pc:chgData name="Simon Verelst" userId="56c4873c9a9026ae" providerId="LiveId" clId="{5A25B4BA-5460-4174-AC4F-8CF96F7A0749}" dt="2020-09-01T19:00:18.200" v="39"/>
        <pc:sldMkLst>
          <pc:docMk/>
          <pc:sldMk cId="381825248" sldId="382"/>
        </pc:sldMkLst>
      </pc:sldChg>
      <pc:sldChg chg="add">
        <pc:chgData name="Simon Verelst" userId="56c4873c9a9026ae" providerId="LiveId" clId="{5A25B4BA-5460-4174-AC4F-8CF96F7A0749}" dt="2020-09-01T19:00:18.235" v="40"/>
        <pc:sldMkLst>
          <pc:docMk/>
          <pc:sldMk cId="671364153" sldId="383"/>
        </pc:sldMkLst>
      </pc:sldChg>
      <pc:sldChg chg="add">
        <pc:chgData name="Simon Verelst" userId="56c4873c9a9026ae" providerId="LiveId" clId="{5A25B4BA-5460-4174-AC4F-8CF96F7A0749}" dt="2020-09-01T19:00:18.256" v="41"/>
        <pc:sldMkLst>
          <pc:docMk/>
          <pc:sldMk cId="2140405873" sldId="384"/>
        </pc:sldMkLst>
      </pc:sldChg>
      <pc:sldChg chg="add">
        <pc:chgData name="Simon Verelst" userId="56c4873c9a9026ae" providerId="LiveId" clId="{5A25B4BA-5460-4174-AC4F-8CF96F7A0749}" dt="2020-09-01T19:00:18.289" v="42"/>
        <pc:sldMkLst>
          <pc:docMk/>
          <pc:sldMk cId="1621868500" sldId="385"/>
        </pc:sldMkLst>
      </pc:sldChg>
      <pc:sldChg chg="add">
        <pc:chgData name="Simon Verelst" userId="56c4873c9a9026ae" providerId="LiveId" clId="{5A25B4BA-5460-4174-AC4F-8CF96F7A0749}" dt="2020-09-01T19:00:18.340" v="43"/>
        <pc:sldMkLst>
          <pc:docMk/>
          <pc:sldMk cId="2082221132" sldId="386"/>
        </pc:sldMkLst>
      </pc:sldChg>
      <pc:sldChg chg="add">
        <pc:chgData name="Simon Verelst" userId="56c4873c9a9026ae" providerId="LiveId" clId="{5A25B4BA-5460-4174-AC4F-8CF96F7A0749}" dt="2020-09-01T19:00:18.360" v="44"/>
        <pc:sldMkLst>
          <pc:docMk/>
          <pc:sldMk cId="2376278345" sldId="387"/>
        </pc:sldMkLst>
      </pc:sldChg>
    </pc:docChg>
  </pc:docChgLst>
  <pc:docChgLst>
    <pc:chgData name="Simon Verelst" userId="56c4873c9a9026ae" providerId="LiveId" clId="{3FC9C7BE-F359-4D0D-B6B2-AFAB4C9398F9}"/>
    <pc:docChg chg="modSld">
      <pc:chgData name="Simon Verelst" userId="56c4873c9a9026ae" providerId="LiveId" clId="{3FC9C7BE-F359-4D0D-B6B2-AFAB4C9398F9}" dt="2020-09-09T07:55:21.193" v="5"/>
      <pc:docMkLst>
        <pc:docMk/>
      </pc:docMkLst>
      <pc:sldChg chg="modSp">
        <pc:chgData name="Simon Verelst" userId="56c4873c9a9026ae" providerId="LiveId" clId="{3FC9C7BE-F359-4D0D-B6B2-AFAB4C9398F9}" dt="2020-09-09T07:55:21.193" v="5"/>
        <pc:sldMkLst>
          <pc:docMk/>
          <pc:sldMk cId="2055252249" sldId="343"/>
        </pc:sldMkLst>
        <pc:picChg chg="mod">
          <ac:chgData name="Simon Verelst" userId="56c4873c9a9026ae" providerId="LiveId" clId="{3FC9C7BE-F359-4D0D-B6B2-AFAB4C9398F9}" dt="2020-09-09T07:55:01.054" v="0"/>
          <ac:picMkLst>
            <pc:docMk/>
            <pc:sldMk cId="2055252249" sldId="343"/>
            <ac:picMk id="8" creationId="{00000000-0000-0000-0000-000000000000}"/>
          </ac:picMkLst>
        </pc:picChg>
        <pc:picChg chg="mod">
          <ac:chgData name="Simon Verelst" userId="56c4873c9a9026ae" providerId="LiveId" clId="{3FC9C7BE-F359-4D0D-B6B2-AFAB4C9398F9}" dt="2020-09-09T07:55:04.279" v="1"/>
          <ac:picMkLst>
            <pc:docMk/>
            <pc:sldMk cId="2055252249" sldId="343"/>
            <ac:picMk id="9" creationId="{00000000-0000-0000-0000-000000000000}"/>
          </ac:picMkLst>
        </pc:picChg>
        <pc:picChg chg="mod">
          <ac:chgData name="Simon Verelst" userId="56c4873c9a9026ae" providerId="LiveId" clId="{3FC9C7BE-F359-4D0D-B6B2-AFAB4C9398F9}" dt="2020-09-09T07:55:12.449" v="3"/>
          <ac:picMkLst>
            <pc:docMk/>
            <pc:sldMk cId="2055252249" sldId="343"/>
            <ac:picMk id="10" creationId="{00000000-0000-0000-0000-000000000000}"/>
          </ac:picMkLst>
        </pc:picChg>
        <pc:picChg chg="mod">
          <ac:chgData name="Simon Verelst" userId="56c4873c9a9026ae" providerId="LiveId" clId="{3FC9C7BE-F359-4D0D-B6B2-AFAB4C9398F9}" dt="2020-09-09T07:55:09.157" v="2"/>
          <ac:picMkLst>
            <pc:docMk/>
            <pc:sldMk cId="2055252249" sldId="343"/>
            <ac:picMk id="11" creationId="{00000000-0000-0000-0000-000000000000}"/>
          </ac:picMkLst>
        </pc:picChg>
        <pc:picChg chg="mod">
          <ac:chgData name="Simon Verelst" userId="56c4873c9a9026ae" providerId="LiveId" clId="{3FC9C7BE-F359-4D0D-B6B2-AFAB4C9398F9}" dt="2020-09-09T07:55:21.193" v="5"/>
          <ac:picMkLst>
            <pc:docMk/>
            <pc:sldMk cId="2055252249" sldId="343"/>
            <ac:picMk id="13" creationId="{00000000-0000-0000-0000-000000000000}"/>
          </ac:picMkLst>
        </pc:picChg>
        <pc:picChg chg="mod">
          <ac:chgData name="Simon Verelst" userId="56c4873c9a9026ae" providerId="LiveId" clId="{3FC9C7BE-F359-4D0D-B6B2-AFAB4C9398F9}" dt="2020-09-09T07:55:18.208" v="4"/>
          <ac:picMkLst>
            <pc:docMk/>
            <pc:sldMk cId="2055252249" sldId="343"/>
            <ac:picMk id="14" creationId="{00000000-0000-0000-0000-000000000000}"/>
          </ac:picMkLst>
        </pc:picChg>
      </pc:sldChg>
    </pc:docChg>
  </pc:docChgLst>
  <pc:docChgLst>
    <pc:chgData name="Simon Verelst" userId="56c4873c9a9026ae" providerId="LiveId" clId="{EE647C10-D4B5-47E7-BE7F-E781892BBE9A}"/>
    <pc:docChg chg="custSel addSld modSld">
      <pc:chgData name="Simon Verelst" userId="56c4873c9a9026ae" providerId="LiveId" clId="{EE647C10-D4B5-47E7-BE7F-E781892BBE9A}" dt="2020-09-02T09:42:09.194" v="146" actId="1076"/>
      <pc:docMkLst>
        <pc:docMk/>
      </pc:docMkLst>
      <pc:sldChg chg="addSp delSp modSp">
        <pc:chgData name="Simon Verelst" userId="56c4873c9a9026ae" providerId="LiveId" clId="{EE647C10-D4B5-47E7-BE7F-E781892BBE9A}" dt="2020-09-02T09:34:50.625" v="10"/>
        <pc:sldMkLst>
          <pc:docMk/>
          <pc:sldMk cId="1301377589" sldId="335"/>
        </pc:sldMkLst>
        <pc:picChg chg="add del mod">
          <ac:chgData name="Simon Verelst" userId="56c4873c9a9026ae" providerId="LiveId" clId="{EE647C10-D4B5-47E7-BE7F-E781892BBE9A}" dt="2020-09-02T09:34:09.255" v="5"/>
          <ac:picMkLst>
            <pc:docMk/>
            <pc:sldMk cId="1301377589" sldId="335"/>
            <ac:picMk id="2" creationId="{F9471F05-405A-49A8-BC9E-77F4EC79DF0E}"/>
          </ac:picMkLst>
        </pc:picChg>
        <pc:picChg chg="del">
          <ac:chgData name="Simon Verelst" userId="56c4873c9a9026ae" providerId="LiveId" clId="{EE647C10-D4B5-47E7-BE7F-E781892BBE9A}" dt="2020-09-02T09:33:38.625" v="1" actId="478"/>
          <ac:picMkLst>
            <pc:docMk/>
            <pc:sldMk cId="1301377589" sldId="335"/>
            <ac:picMk id="14" creationId="{8DF2B50B-B40F-4732-8A6E-ED9114822915}"/>
          </ac:picMkLst>
        </pc:picChg>
        <pc:picChg chg="del">
          <ac:chgData name="Simon Verelst" userId="56c4873c9a9026ae" providerId="LiveId" clId="{EE647C10-D4B5-47E7-BE7F-E781892BBE9A}" dt="2020-09-02T09:34:50.625" v="10"/>
          <ac:picMkLst>
            <pc:docMk/>
            <pc:sldMk cId="1301377589" sldId="335"/>
            <ac:picMk id="15" creationId="{332B77B7-2864-4185-9B3F-AA014EB23D38}"/>
          </ac:picMkLst>
        </pc:picChg>
      </pc:sldChg>
      <pc:sldChg chg="addSp modSp add">
        <pc:chgData name="Simon Verelst" userId="56c4873c9a9026ae" providerId="LiveId" clId="{EE647C10-D4B5-47E7-BE7F-E781892BBE9A}" dt="2020-09-02T09:42:09.194" v="146" actId="1076"/>
        <pc:sldMkLst>
          <pc:docMk/>
          <pc:sldMk cId="2055252249" sldId="343"/>
        </pc:sldMkLst>
        <pc:spChg chg="add mod">
          <ac:chgData name="Simon Verelst" userId="56c4873c9a9026ae" providerId="LiveId" clId="{EE647C10-D4B5-47E7-BE7F-E781892BBE9A}" dt="2020-09-02T09:41:05.139" v="143" actId="20577"/>
          <ac:spMkLst>
            <pc:docMk/>
            <pc:sldMk cId="2055252249" sldId="343"/>
            <ac:spMk id="4" creationId="{125D2410-F89F-4CF2-9C35-AD7D5AA04060}"/>
          </ac:spMkLst>
        </pc:spChg>
        <pc:picChg chg="add mod modCrop">
          <ac:chgData name="Simon Verelst" userId="56c4873c9a9026ae" providerId="LiveId" clId="{EE647C10-D4B5-47E7-BE7F-E781892BBE9A}" dt="2020-09-02T09:38:54.034" v="22" actId="1076"/>
          <ac:picMkLst>
            <pc:docMk/>
            <pc:sldMk cId="2055252249" sldId="343"/>
            <ac:picMk id="2" creationId="{B5EDA632-A255-4D65-8AC6-785D49F7CCBC}"/>
          </ac:picMkLst>
        </pc:picChg>
        <pc:picChg chg="add mod modCrop">
          <ac:chgData name="Simon Verelst" userId="56c4873c9a9026ae" providerId="LiveId" clId="{EE647C10-D4B5-47E7-BE7F-E781892BBE9A}" dt="2020-09-02T09:42:09.194" v="146" actId="1076"/>
          <ac:picMkLst>
            <pc:docMk/>
            <pc:sldMk cId="2055252249" sldId="343"/>
            <ac:picMk id="3" creationId="{1A8E5D69-3EA9-4279-A729-C87DCB226776}"/>
          </ac:picMkLst>
        </pc:picChg>
        <pc:picChg chg="add mod">
          <ac:chgData name="Simon Verelst" userId="56c4873c9a9026ae" providerId="LiveId" clId="{EE647C10-D4B5-47E7-BE7F-E781892BBE9A}" dt="2020-09-02T09:41:26.284" v="145" actId="1076"/>
          <ac:picMkLst>
            <pc:docMk/>
            <pc:sldMk cId="2055252249" sldId="343"/>
            <ac:picMk id="5" creationId="{2C8D31D3-C365-40E9-A7A2-8100F4D5AF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B0B65-ADCE-4340-ACBA-27BE0D530474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D29C-D0E4-4E58-80E3-1FF555D5D1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8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1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9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4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8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20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53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4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3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80D1-0D44-4603-AEB8-3F8134DA8AED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994F-C195-4F8B-85C8-AD27C29A2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180-6871-4912-9DE8-45466A378C3E}"/>
              </a:ext>
            </a:extLst>
          </p:cNvPr>
          <p:cNvSpPr/>
          <p:nvPr/>
        </p:nvSpPr>
        <p:spPr>
          <a:xfrm>
            <a:off x="503757" y="1835596"/>
            <a:ext cx="6771480" cy="3962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Observer et analyser l’espace public, c’est :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0092" indent="-370092">
              <a:lnSpc>
                <a:spcPct val="107000"/>
              </a:lnSpc>
              <a:buFont typeface="+mj-lt"/>
              <a:buAutoNum type="arabicPeriod"/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Comprendre le lieu, son </a:t>
            </a:r>
            <a:r>
              <a:rPr lang="fr-BE" sz="1511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, ses particularités et son identité</a:t>
            </a:r>
            <a:b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Identifier les </a:t>
            </a:r>
            <a:r>
              <a:rPr lang="fr-BE" sz="1511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contraintes</a:t>
            </a:r>
            <a:r>
              <a:rPr lang="fr-BE" sz="1511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du lieu </a:t>
            </a:r>
            <a:b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Identifier les </a:t>
            </a:r>
            <a:r>
              <a:rPr lang="fr-BE" sz="1511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potentialités</a:t>
            </a:r>
            <a:r>
              <a:rPr lang="fr-BE" sz="1511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de ce lieu en vue de son aménagement </a:t>
            </a:r>
            <a:b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0092" indent="-370092">
              <a:lnSpc>
                <a:spcPct val="107000"/>
              </a:lnSpc>
              <a:spcAft>
                <a:spcPts val="863"/>
              </a:spcAft>
              <a:buFont typeface="+mj-lt"/>
              <a:buAutoNum type="arabicPeriod"/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Identifier et </a:t>
            </a:r>
            <a:r>
              <a:rPr lang="fr-BE" sz="1511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comprendre les besoins</a:t>
            </a: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pour cet espace :</a:t>
            </a:r>
            <a:b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par l’observation des usages</a:t>
            </a:r>
            <a:b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par les témoignages des usagers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…(hors champ d’action de cette journée)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Nous vous proposons une lecture des espaces publics selon </a:t>
            </a:r>
            <a:r>
              <a:rPr lang="fr-BE" sz="1511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5 thématiques</a:t>
            </a: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/questions-clef :</a:t>
            </a: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174787-E3D1-4A30-B210-BCE2B8E23185}"/>
              </a:ext>
            </a:extLst>
          </p:cNvPr>
          <p:cNvSpPr txBox="1">
            <a:spLocks/>
          </p:cNvSpPr>
          <p:nvPr/>
        </p:nvSpPr>
        <p:spPr>
          <a:xfrm>
            <a:off x="2235795" y="129540"/>
            <a:ext cx="5323880" cy="127479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3022" dirty="0">
              <a:solidFill>
                <a:srgbClr val="0070C0"/>
              </a:solidFill>
              <a:latin typeface="HelveticaNeueLT Std Thin"/>
            </a:endParaRPr>
          </a:p>
          <a:p>
            <a:r>
              <a:rPr lang="fr-FR" sz="3022" dirty="0">
                <a:solidFill>
                  <a:srgbClr val="0070C0"/>
                </a:solidFill>
                <a:latin typeface="HelveticaNeueLT Std Thin"/>
              </a:rPr>
              <a:t>Méthode d’observation et d’analyse de l’espace public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C07FF-47E3-4D96-A630-C53E8EE3449D}"/>
              </a:ext>
            </a:extLst>
          </p:cNvPr>
          <p:cNvSpPr/>
          <p:nvPr/>
        </p:nvSpPr>
        <p:spPr>
          <a:xfrm>
            <a:off x="457397" y="6958437"/>
            <a:ext cx="682096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00" dirty="0">
                <a:solidFill>
                  <a:srgbClr val="FF0000"/>
                </a:solidFill>
                <a:latin typeface="HelveticaNeue LT 65 Medium" panose="02000603020000020004" pitchFamily="2" charset="0"/>
                <a:cs typeface="Arial" panose="020B0604020202020204" pitchFamily="34" charset="0"/>
              </a:rPr>
              <a:t>LE RAPPORT A LA NATURE ET A L’ECOLOGIE 	      </a:t>
            </a:r>
            <a:r>
              <a:rPr lang="fr-BE" sz="12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 végétation, l’eau, l’air et le soleil</a:t>
            </a:r>
            <a:endParaRPr lang="fr-FR" sz="1200" dirty="0">
              <a:solidFill>
                <a:srgbClr val="FF0000"/>
              </a:solidFill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57EA4-399A-4F0B-9DFC-230D9069606B}"/>
              </a:ext>
            </a:extLst>
          </p:cNvPr>
          <p:cNvSpPr/>
          <p:nvPr/>
        </p:nvSpPr>
        <p:spPr>
          <a:xfrm>
            <a:off x="479013" y="6214757"/>
            <a:ext cx="682096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0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USAGES ET L’ANIMATION DE L’ESPACE PUBLIC 			  </a:t>
            </a:r>
            <a:r>
              <a:rPr lang="fr-BE" sz="12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que s’y passe-</a:t>
            </a:r>
            <a:r>
              <a:rPr lang="fr-BE" sz="1200" dirty="0" err="1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t’il</a:t>
            </a:r>
            <a:r>
              <a:rPr lang="fr-BE" sz="12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BB9DD-46C0-49C9-AD20-417DF5F6FB8E}"/>
              </a:ext>
            </a:extLst>
          </p:cNvPr>
          <p:cNvSpPr/>
          <p:nvPr/>
        </p:nvSpPr>
        <p:spPr>
          <a:xfrm>
            <a:off x="479013" y="5832983"/>
            <a:ext cx="682096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0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 CADRAGE SPATIAL 						     </a:t>
            </a:r>
            <a:r>
              <a:rPr lang="fr-BE" sz="12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je lis et comprends l’espace !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93AD19-591C-4733-A42A-887871113A55}"/>
              </a:ext>
            </a:extLst>
          </p:cNvPr>
          <p:cNvSpPr/>
          <p:nvPr/>
        </p:nvSpPr>
        <p:spPr>
          <a:xfrm>
            <a:off x="479013" y="7378267"/>
            <a:ext cx="682096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0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LA CONVIVIALITE 						    </a:t>
            </a:r>
            <a:r>
              <a:rPr lang="fr-BE" sz="12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je m’y sens bien, seul ou en groupe!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CCD1C7D2-9C9F-408C-AB42-369068E973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0E2C3819-64F1-41C5-A6D2-5FE54553DD42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 dirty="0">
                <a:solidFill>
                  <a:srgbClr val="0070C0"/>
                </a:solidFill>
              </a:rPr>
              <a:t>ESPACES PUBLICS 2020					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3"/>
            <a:ext cx="2127472" cy="1399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C07FF-47E3-4D96-A630-C53E8EE3449D}"/>
              </a:ext>
            </a:extLst>
          </p:cNvPr>
          <p:cNvSpPr/>
          <p:nvPr/>
        </p:nvSpPr>
        <p:spPr>
          <a:xfrm>
            <a:off x="479013" y="6596531"/>
            <a:ext cx="682096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00" dirty="0">
                <a:solidFill>
                  <a:srgbClr val="FF0000"/>
                </a:solidFill>
                <a:latin typeface="HelveticaNeue LT 65 Medium" panose="02000603020000020004" pitchFamily="2" charset="0"/>
                <a:cs typeface="Arial" panose="020B0604020202020204" pitchFamily="34" charset="0"/>
              </a:rPr>
              <a:t>LES PRATIQUES DE MOBILITE					      </a:t>
            </a:r>
            <a:r>
              <a:rPr lang="fr-BE" sz="12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Comment s’y déplace-t-on?</a:t>
            </a:r>
            <a:endParaRPr lang="fr-FR" sz="1200" dirty="0">
              <a:solidFill>
                <a:srgbClr val="FF0000"/>
              </a:solidFill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D2410-F89F-4CF2-9C35-AD7D5AA04060}"/>
              </a:ext>
            </a:extLst>
          </p:cNvPr>
          <p:cNvSpPr/>
          <p:nvPr/>
        </p:nvSpPr>
        <p:spPr>
          <a:xfrm>
            <a:off x="264344" y="397947"/>
            <a:ext cx="305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026288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enjeux types issus du vade-mecum</a:t>
            </a:r>
            <a:endParaRPr lang="fr-BE" b="1" dirty="0">
              <a:solidFill>
                <a:srgbClr val="026288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CD1C7D2-9C9F-408C-AB42-369068E973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E2C3819-64F1-41C5-A6D2-5FE54553DD42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 dirty="0">
                <a:solidFill>
                  <a:srgbClr val="0070C0"/>
                </a:solidFill>
              </a:rPr>
              <a:t>ESPACES PUBLICS 2020						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081" t="30130" r="10669" b="22709"/>
          <a:stretch/>
        </p:blipFill>
        <p:spPr>
          <a:xfrm>
            <a:off x="1348236" y="3377184"/>
            <a:ext cx="6150911" cy="266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887" t="30130" r="77613" b="22709"/>
          <a:stretch/>
        </p:blipFill>
        <p:spPr>
          <a:xfrm>
            <a:off x="108153" y="3381471"/>
            <a:ext cx="1255288" cy="26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31D3-C365-40E9-A7A2-8100F4D5A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-1"/>
            <a:ext cx="2882396" cy="40599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26" t="36551" r="76832" b="41968"/>
          <a:stretch/>
        </p:blipFill>
        <p:spPr>
          <a:xfrm>
            <a:off x="160236" y="6078030"/>
            <a:ext cx="1252923" cy="115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562" t="36551" r="16085" b="41968"/>
          <a:stretch/>
        </p:blipFill>
        <p:spPr>
          <a:xfrm>
            <a:off x="1419224" y="6082293"/>
            <a:ext cx="5277282" cy="115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556" t="23958" r="5251" b="41227"/>
          <a:stretch/>
        </p:blipFill>
        <p:spPr>
          <a:xfrm>
            <a:off x="1557212" y="7739247"/>
            <a:ext cx="5962323" cy="176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748" t="23958" r="73947" b="41227"/>
          <a:stretch/>
        </p:blipFill>
        <p:spPr>
          <a:xfrm>
            <a:off x="124107" y="7740123"/>
            <a:ext cx="1468663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1DE32-AF3F-48FC-8B24-33346197E5BB}"/>
              </a:ext>
            </a:extLst>
          </p:cNvPr>
          <p:cNvSpPr/>
          <p:nvPr/>
        </p:nvSpPr>
        <p:spPr>
          <a:xfrm>
            <a:off x="548793" y="402490"/>
            <a:ext cx="6566625" cy="8619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0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 CADRAGE SPATIAL </a:t>
            </a: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je lis et comprends l’espace !</a:t>
            </a:r>
            <a:endParaRPr lang="fr-FR" sz="151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Dans l’espace public dans lequel vous vous trouvez 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1.  Quels sont les éléments déterminants du </a:t>
            </a:r>
            <a:r>
              <a:rPr lang="fr-BE" sz="1295" u="sng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contexte actuel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qui</a:t>
            </a:r>
            <a:r>
              <a:rPr lang="fr-BE" sz="1295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configurent, cadrent, structurent</a:t>
            </a:r>
            <a:r>
              <a:rPr lang="fr-BE" sz="1295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l’espace (éléments physiques, naturels…) 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spcAft>
                <a:spcPts val="600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Quelles sont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limites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l’espace et/ou des sous-espaces/zones qui (ne) pourraient (pas) être revues ?  Comment se passent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les transitions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entre espaces privé et public ?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863"/>
              </a:spcAft>
            </a:pPr>
            <a:r>
              <a:rPr lang="fr-BE" sz="1295" dirty="0">
                <a:latin typeface="HelveticaNeueLT Std Thin"/>
                <a:cs typeface="Arial" panose="020B0604020202020204" pitchFamily="34" charset="0"/>
              </a:rPr>
              <a:t>2. Quels sont les éléments déterminants du contexte actuel qui permettent l’articulation et le maillage avec les espaces publics voisins ? Quels sont les éléments qui créent des continuités spatiales ?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E2184E0-09BE-43C5-8632-B289AAAAD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8E123-9268-4556-829D-4E8FC43C98A0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1735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233519-BBB7-43E0-9F6E-F5D8BFAAF6E2}"/>
              </a:ext>
            </a:extLst>
          </p:cNvPr>
          <p:cNvSpPr/>
          <p:nvPr/>
        </p:nvSpPr>
        <p:spPr>
          <a:xfrm>
            <a:off x="374906" y="248952"/>
            <a:ext cx="6566625" cy="102187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USAGES ET L’ANIMATION DE L’ESPACE PUBLIC …………………. </a:t>
            </a:r>
            <a:r>
              <a:rPr lang="fr-BE" sz="151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que s’y passe-</a:t>
            </a:r>
            <a:r>
              <a:rPr lang="fr-BE" sz="1511" dirty="0" err="1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t’il</a:t>
            </a:r>
            <a:r>
              <a:rPr lang="fr-BE" sz="151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400" dirty="0">
                <a:latin typeface="HelveticaNeueLT Std Thin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Mixité d’activités et attractivité du territoire:</a:t>
            </a:r>
            <a:endParaRPr lang="fr-FR" sz="1400" dirty="0">
              <a:latin typeface="HelveticaNeueLT Std Thin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07000"/>
              </a:lnSpc>
              <a:spcAft>
                <a:spcPts val="863"/>
              </a:spcAft>
              <a:buAutoNum type="arabi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Quelles sont les fonctions et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activités aux abords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de l’espace public ou dans le voisinage (écoles,…) qui contribuent l’animation de l’espace ?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Donnez deux termes pour qualifier cette animation du lieu (positifs ou négatifs-au choix !) 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342900" indent="-342900">
              <a:lnSpc>
                <a:spcPct val="107000"/>
              </a:lnSpc>
              <a:spcAft>
                <a:spcPts val="863"/>
              </a:spcAft>
              <a:buFont typeface="+mj-lt"/>
              <a:buAutoNum type="arabi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 sont les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éléments existants au sein de l’espace public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(mobilier, …) incitant à des usages déterminés ? lesquels 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>
              <a:lnSpc>
                <a:spcPct val="107000"/>
              </a:lnSpc>
              <a:spcAft>
                <a:spcPts val="863"/>
              </a:spcAft>
            </a:pPr>
            <a:br>
              <a:rPr lang="fr-BE" sz="129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Donnez deux termes pour qualifier cette animation du lieu (positifs ou négatifs-au choix !)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358775" indent="-358775">
              <a:lnSpc>
                <a:spcPct val="107000"/>
              </a:lnSpc>
              <a:spcAft>
                <a:spcPts val="863"/>
              </a:spcAft>
              <a:buFont typeface="+mj-lt"/>
              <a:buAutoNum type="arabicPeriod" startAt="3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Citez 3</a:t>
            </a:r>
            <a:r>
              <a:rPr lang="fr-BE" sz="1295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éléments de l’aménagement limitant (qui pourrait limiter) l’animation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du lieu </a:t>
            </a:r>
          </a:p>
          <a:p>
            <a:pPr lvl="2"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à toute heure ?</a:t>
            </a:r>
            <a:endParaRPr lang="fr-BE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certains  jours semaine ? (exemple: marché hebdomadaire, etc.)</a:t>
            </a:r>
          </a:p>
          <a:p>
            <a:pPr lvl="2"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en toute saison ? (exemple : marché de Noël, etc.)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89628" indent="-342900">
              <a:lnSpc>
                <a:spcPct val="107000"/>
              </a:lnSpc>
              <a:spcAft>
                <a:spcPts val="863"/>
              </a:spcAft>
              <a:buAutoNum type="arabicPeriod"/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34FA36B-B930-4257-B8F6-6385A0DDB4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995B4F0-7441-4AF0-8596-EE7B67D23883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28902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233519-BBB7-43E0-9F6E-F5D8BFAAF6E2}"/>
              </a:ext>
            </a:extLst>
          </p:cNvPr>
          <p:cNvSpPr/>
          <p:nvPr/>
        </p:nvSpPr>
        <p:spPr>
          <a:xfrm>
            <a:off x="374906" y="248952"/>
            <a:ext cx="6566625" cy="102187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PRATIQUES DE MOBILITE…………………. </a:t>
            </a:r>
          </a:p>
          <a:p>
            <a:pPr algn="just"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comment s’y déplace-t-on ?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endParaRPr lang="fr-BE" sz="1295" dirty="0">
              <a:latin typeface="HelveticaNeueLT Std Th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Placez par ordre de priorité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le mode de déplacement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 l’aménagement actuel de l’espace public favorise davantage :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1.L’automobiliste    2.L’usager des transports en commun (bus)    3.Le cycliste    4.Le piéton    5.Le PMR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 sont les principales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difficultés d’utilisation de l’espace public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entre les usagers et/ou pour un usager en particulier ? 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Citez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2 leviers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(actions à mener, priorités d’aménagement) à activer « obligatoirement » pour un meilleur équilibre entre les modes 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34FA36B-B930-4257-B8F6-6385A0DDB4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995B4F0-7441-4AF0-8596-EE7B67D23883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226341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512445-F228-423C-99A4-B3E61BFB02D4}"/>
              </a:ext>
            </a:extLst>
          </p:cNvPr>
          <p:cNvSpPr/>
          <p:nvPr/>
        </p:nvSpPr>
        <p:spPr>
          <a:xfrm>
            <a:off x="496525" y="392852"/>
            <a:ext cx="6566625" cy="94842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46728"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RAPPORT A LA NATURE ET A L’ECOLOGIE ...............................</a:t>
            </a:r>
          </a:p>
          <a:p>
            <a:pPr marL="246728"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 végétation, l’eau, l’air et le soleil….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Dans l’espace public dans lequel vous vous trouvez 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1 .Quels sont les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éléments de végétation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(présents ou non-présents) que vous estimez déterminants à intégrer dans la réflexion sur l’aménagement de cet espace public ? Comment les qualifieriez-vous?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0092" indent="-370092">
              <a:lnSpc>
                <a:spcPct val="107000"/>
              </a:lnSpc>
              <a:buFont typeface="+mj-lt"/>
              <a:buAutoNum type="arabicPeriod"/>
            </a:pP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2. Quels sont les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éléments liés à l’eau</a:t>
            </a:r>
            <a:r>
              <a:rPr lang="fr-BE" sz="1295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 vous estimez déterminants à intégrer dans la réflexion sur l’aménagement de cet espace public ? Comment les qualifieriez-vous?</a:t>
            </a:r>
            <a:br>
              <a:rPr lang="fr-BE" sz="129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3.  Quels sont les éléments à prendre en compte pour assurer</a:t>
            </a:r>
            <a:r>
              <a:rPr lang="fr-BE" sz="1295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la qualité de l’air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4. Quels sont les éléments à prendre en compte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pour profiter/se protéger du soleil</a:t>
            </a:r>
            <a:r>
              <a:rPr lang="fr-BE" sz="1295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5. Quelles potentialités l’espace public propose t-il pour créer un </a:t>
            </a:r>
            <a:r>
              <a:rPr lang="fr-BE" sz="1295" b="1" dirty="0">
                <a:latin typeface="HelveticaNeue LT 65 Medium" panose="02000603020000020004" pitchFamily="2" charset="0"/>
                <a:ea typeface="HelveticaNeue LT 65 Medium" panose="02000603020000020004" pitchFamily="2" charset="0"/>
                <a:cs typeface="HelveticaNeue LT 65 Medium" panose="02000603020000020004" pitchFamily="2" charset="0"/>
              </a:rPr>
              <a:t>rapport plus fort à la nature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3456"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300A4B50-46F0-42F5-B30D-1F0EF3FCB2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82049F-A175-4C16-9DD9-7B33748962D4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316969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53E98-B345-46B4-BAD3-2D300E596A2D}"/>
              </a:ext>
            </a:extLst>
          </p:cNvPr>
          <p:cNvSpPr/>
          <p:nvPr/>
        </p:nvSpPr>
        <p:spPr>
          <a:xfrm>
            <a:off x="356891" y="380570"/>
            <a:ext cx="6845893" cy="1044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LA CONVIVIALITE ………………………………………………...............</a:t>
            </a: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511" dirty="0">
                <a:solidFill>
                  <a:srgbClr val="FF0000"/>
                </a:solidFill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51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je m’y sens bien, seul ou en groupe!</a:t>
            </a:r>
            <a:endParaRPr lang="fr-FR" sz="1943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Dans l’espace public dans lequel vous vous trouvez 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0092" indent="-370092">
              <a:lnSpc>
                <a:spcPct val="107000"/>
              </a:lnSpc>
              <a:buFont typeface="+mj-lt"/>
              <a:buAutoNum type="arabi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 sont les éléments qui constituent des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repères patrimoniaux, paysagers, historiques et symboliques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et qu’il vous semble indispensable à intégrer dans la réflexion sur l’aménagement ? 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Classez-les par ordre de préférence. 	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 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0092" indent="-370092">
              <a:lnSpc>
                <a:spcPct val="107000"/>
              </a:lnSpc>
              <a:buFont typeface="+mj-lt"/>
              <a:buAutoNum type="arabi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Quels éléments favorisent 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1866" lvl="1" indent="-308410">
              <a:lnSpc>
                <a:spcPct val="107000"/>
              </a:lnSpc>
              <a:buFont typeface="+mj-lt"/>
              <a:buAutoNum type="alphaL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fonction de séjour</a:t>
            </a:r>
            <a:r>
              <a:rPr lang="fr-BE" sz="1295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dans l’espace public 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1866" lvl="1" indent="-308410">
              <a:lnSpc>
                <a:spcPct val="107000"/>
              </a:lnSpc>
              <a:buFont typeface="+mj-lt"/>
              <a:buAutoNum type="alphaL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bien-être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?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1866" lvl="1" indent="-308410">
              <a:lnSpc>
                <a:spcPct val="107000"/>
              </a:lnSpc>
              <a:buFont typeface="+mj-lt"/>
              <a:buAutoNum type="alphaL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convivialité</a:t>
            </a:r>
            <a:r>
              <a:rPr lang="fr-BE" sz="1295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	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 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6912">
              <a:lnSpc>
                <a:spcPct val="107000"/>
              </a:lnSpc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0092" indent="-370092">
              <a:lnSpc>
                <a:spcPct val="107000"/>
              </a:lnSpc>
              <a:buFont typeface="+mj-lt"/>
              <a:buAutoNum type="arabi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Comment qualifiez-vous la qualité et le caractère adéquat :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1866" lvl="1" indent="-308410">
              <a:lnSpc>
                <a:spcPct val="107000"/>
              </a:lnSpc>
              <a:buFont typeface="+mj-lt"/>
              <a:buAutoNum type="alphaL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matériaux</a:t>
            </a:r>
            <a:r>
              <a:rPr lang="fr-BE" sz="1295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	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 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1866" lvl="1" indent="-308410">
              <a:lnSpc>
                <a:spcPct val="107000"/>
              </a:lnSpc>
              <a:buFont typeface="+mj-lt"/>
              <a:buAutoNum type="alphaL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BE" sz="1295" b="1" dirty="0">
                <a:latin typeface="HelveticaNeue LT 65 Medium" panose="02000603020000020004" pitchFamily="2" charset="0"/>
                <a:ea typeface="HelveticaNeue LT 65 Medium" panose="02000603020000020004" pitchFamily="2" charset="0"/>
                <a:cs typeface="HelveticaNeue LT 65 Medium" panose="02000603020000020004" pitchFamily="2" charset="0"/>
              </a:rPr>
              <a:t>l’éclairage 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	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 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1866" lvl="1" indent="-308410">
              <a:lnSpc>
                <a:spcPct val="107000"/>
              </a:lnSpc>
              <a:buFont typeface="+mj-lt"/>
              <a:buAutoNum type="alphaLcPeriod"/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Du </a:t>
            </a:r>
            <a:r>
              <a:rPr lang="fr-BE" sz="1295" b="1" dirty="0">
                <a:latin typeface="HelveticaNeue LT 65 Medium" panose="0200060302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mobilier</a:t>
            </a:r>
            <a:r>
              <a:rPr lang="fr-BE" sz="1295" b="1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?	</a:t>
            </a:r>
            <a:b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0184">
              <a:lnSpc>
                <a:spcPct val="107000"/>
              </a:lnSpc>
              <a:spcAft>
                <a:spcPts val="863"/>
              </a:spcAft>
            </a:pPr>
            <a:r>
              <a:rPr lang="fr-BE" sz="1295" dirty="0">
                <a:latin typeface="HelveticaNeueLT Std Thin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29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301D598-60B6-4C94-83ED-8F3955D51D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6" y="10047563"/>
            <a:ext cx="978403" cy="486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A76B16-6AC7-47B5-B887-9A09A94CB234}"/>
              </a:ext>
            </a:extLst>
          </p:cNvPr>
          <p:cNvSpPr txBox="1">
            <a:spLocks/>
          </p:cNvSpPr>
          <p:nvPr/>
        </p:nvSpPr>
        <p:spPr>
          <a:xfrm>
            <a:off x="1317668" y="10290869"/>
            <a:ext cx="6039813" cy="334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63">
                <a:solidFill>
                  <a:srgbClr val="0070C0"/>
                </a:solidFill>
              </a:rPr>
              <a:t>ESPACES PUBLICS 2019						</a:t>
            </a:r>
          </a:p>
        </p:txBody>
      </p:sp>
    </p:spTree>
    <p:extLst>
      <p:ext uri="{BB962C8B-B14F-4D97-AF65-F5344CB8AC3E}">
        <p14:creationId xmlns:p14="http://schemas.microsoft.com/office/powerpoint/2010/main" val="295573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874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HelveticaNeue LT 65 Medium</vt:lpstr>
      <vt:lpstr>HelveticaNeueLT Std Thin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VERELST  Simon</dc:creator>
  <cp:lastModifiedBy>VERELST  Simon</cp:lastModifiedBy>
  <cp:revision>19</cp:revision>
  <dcterms:created xsi:type="dcterms:W3CDTF">2020-02-20T09:04:09Z</dcterms:created>
  <dcterms:modified xsi:type="dcterms:W3CDTF">2020-09-09T07:55:31Z</dcterms:modified>
</cp:coreProperties>
</file>