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21" r:id="rId3"/>
    <p:sldId id="322" r:id="rId4"/>
    <p:sldId id="323" r:id="rId5"/>
    <p:sldId id="324" r:id="rId6"/>
    <p:sldId id="325" r:id="rId7"/>
    <p:sldId id="326" r:id="rId8"/>
    <p:sldId id="320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319" r:id="rId26"/>
    <p:sldId id="318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5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3CA24-5A9B-43A1-844F-2E0690DA4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E9F7A4-E11A-4B7D-AB95-15C720499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5645B-CC0D-4106-ABF8-5FAF0632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7A2D7-EF2C-4227-8F9B-302FA601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7ABB9-CBDF-4DC7-AE1D-15BD7DFE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454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984BC-00DD-4AAC-A8F6-E63EF3F9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1CF1D-2CBB-4B47-B707-1EFE840AC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BF7571-82C8-4D64-80FA-A00E57EA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99B106-DC96-4487-9C5F-88167FC7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14B72-0897-4C9F-8AD2-2BC26437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557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F379D8-CFAA-404B-9182-74A920170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F78BAE-2B5A-4388-B2F3-0B6561D97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B8ED5-AE16-4C4E-8070-53F749EA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9193D6-1F67-46CD-89D5-CBE075B8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7E733B-A824-4895-B1F6-82FE252E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089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C0890-5E85-46D5-992B-0C715381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4FE6B-ADA6-446A-B0F8-BC2B6BED2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D08E41-37B2-41B1-B0AF-96B49904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57314-2715-415E-8FC0-94090BDD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0925FC-F76F-4010-B5A1-F1DD7673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91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8442D-10FE-41E0-9798-034A067B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512A1F-12CD-4590-80EE-7E30B523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03B95-8C7D-44FD-AA81-3AFF2929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B916D-6A01-45E4-974C-8CB2D45D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2D9A9-E563-426A-B7CC-575334DF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223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330DA-725E-4932-9DF3-84F8567B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AF1D29-5383-41EC-8311-1DEC10D11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2F6E3C-D167-44AB-BE4C-4857A6CF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2B703-9D50-4419-A24D-D548CBE4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8F6C6B-97A3-494A-85FF-57E031AB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BC2679-2FDC-401E-B477-7D1F83B0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310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0AA94-54BC-40B7-9A34-F4DD3AB0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894221-B683-4ACF-ACCF-E003677F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619D06-C24C-4BA2-93A8-10C268EEC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99DB0E-BE63-4486-89B6-B6865499B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5484F4-9BAF-492F-A902-4723B1AD6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356FE8-2E26-416B-8FDD-2DD91880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A063A6-3AA4-4852-BBEF-806DB534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8612EC-AC58-43F9-B774-DEC358D2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3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B8E6A-73B3-4F1F-9F42-D5EAA978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4B34B2-C97B-4777-908C-F939DD2C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5DEE3E-B429-4572-9475-315F740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21CC46-C828-40F4-8792-6490F509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85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615462-DEF7-4ACC-AD7A-F7AEADDC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A65595-6059-4A47-AED9-3FCC0F96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F0AC05-4798-4F84-B023-7156363E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06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C56E4-BA67-4313-A7D6-93F4EFDA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19FCB-2705-42EC-987E-58C59560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2F2EDD-1A00-40F9-8E72-FB2A769F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016EB-5CCA-40CF-ACAC-C7CFA9BD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34F090-0A79-4211-9B8C-FA2143BE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28506F-9212-4EE9-8575-DDBB4DEA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074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FA8FD-153B-4066-93EB-9A3D5B84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219295-DFCB-4401-BE3D-4035690E2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01D3C6-C2FF-4A85-9F51-28D086625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3F08A2-56D9-4803-9C25-9927DCA6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A8C55-6D7B-4CDE-B1F8-DA94FBA5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B1FCB5-C41C-4361-98E6-C8DB1B1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542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F67367-39B3-414C-B9E1-D15DE9B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8CB94B-A159-4034-9C82-873CFA46C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8415C9-6E4A-4F2A-9DC8-290880D63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D860-88F3-414C-9384-AD784B7CEFA4}" type="datetimeFigureOut">
              <a:rPr lang="fr-BE" smtClean="0"/>
              <a:t>04-10-22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ACE2D-FF1A-4B2B-B931-6D53D027D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53DBA9-0B41-4C89-84A4-9D0B5139E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B826-B067-4B51-9560-C2E7D37169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15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5" y="104904"/>
            <a:ext cx="81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Consommation finale d’énergie par secteur et par source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F4F310-D4C7-4ECB-997B-7E243C84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1790"/>
            <a:ext cx="10565284" cy="28897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D5C0DC-AE99-4990-8F8E-B5B84AC1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8" y="3629681"/>
            <a:ext cx="105652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98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Braine-l’Alleud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F037DE0-6F0A-482D-9804-8CFEC9B0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1790"/>
            <a:ext cx="10565284" cy="28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B60DC7-5FD6-40EF-9ABF-E0058F11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8" y="3603251"/>
            <a:ext cx="5087822" cy="30966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04E549-5F38-4A6C-B656-30F773DDF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595" y="3725999"/>
            <a:ext cx="5013047" cy="29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1" y="111797"/>
            <a:ext cx="127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Braine-l’Alleud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409CE1-2DC3-4C10-9860-8EE6FAAA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350" y="296463"/>
            <a:ext cx="4272961" cy="32894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1FADF8D-B396-4622-9356-57BE0E558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868" y="206729"/>
            <a:ext cx="4706520" cy="3468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84DE9B4-04D7-480D-9FBB-AE829FC14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388" y="3764808"/>
            <a:ext cx="5040000" cy="28695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3900B8-2E5A-42D6-B21B-F1846BCD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30" y="3764808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7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98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Braine-le-Château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F89429-2A35-45B1-8600-43025F72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1129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641276-6C28-4AB1-B5B9-77EFA9AB0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8" y="3487118"/>
            <a:ext cx="5227774" cy="3181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E6E5B4-A179-4FC9-A5D6-5CC2FDBA4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260" y="3684170"/>
            <a:ext cx="5031382" cy="29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40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Braine-le-Château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B3D01A8-0E97-40EE-A012-DB498314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809" y="43819"/>
            <a:ext cx="4688230" cy="3609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85A306-1A89-41B7-BC92-C39F9757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17" y="184039"/>
            <a:ext cx="4706520" cy="3468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D5BAB9-8595-4987-8B11-ACD76F905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425" y="3787519"/>
            <a:ext cx="5040000" cy="2869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F12CD5-5F7B-4EC0-AF27-433D5D9F0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924" y="3766343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Comines-Warneton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0E3600F-AE88-4E2D-BEED-AAAF5638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1129"/>
            <a:ext cx="10565284" cy="28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ACCCA1-C00A-4432-BBF6-D76D68C0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85" y="3629320"/>
            <a:ext cx="5058057" cy="30006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B1E793-0EDB-4E50-A0AC-4DAE2A1B3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3487119"/>
            <a:ext cx="5448317" cy="33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334464" y="136021"/>
            <a:ext cx="121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Comines-Warneton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5067E7-23DB-4CE8-B3D4-F5902E75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18" y="44846"/>
            <a:ext cx="4688230" cy="36091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022555-3EBA-4B71-B182-D4E056C16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4" y="3852449"/>
            <a:ext cx="5040000" cy="2869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5EB1C7-7CEF-4C26-AABD-F1B27D1F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48" y="3763295"/>
            <a:ext cx="5040000" cy="30478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00C3CD-73E2-4E5D-B7D2-710F98BAC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332" y="44846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3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Courcelles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A4EA0B-33BD-40AD-BDA6-031B45B9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60" y="481129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4BD0A22-8BC3-472F-8B6C-866C94464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12" y="3542407"/>
            <a:ext cx="5263787" cy="32037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B64B6A-5058-45FD-B977-BB311791A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15" y="3533665"/>
            <a:ext cx="5043829" cy="29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Courcelles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104CF3-CD99-4588-BBAB-EF3AF61C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86" y="111797"/>
            <a:ext cx="4694327" cy="3609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E4BEBF-D765-4B8A-82D7-FF54121B1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85" y="111797"/>
            <a:ext cx="4706520" cy="3468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BD4E62-9BDD-4EC6-A6FD-27A7874E7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0" y="3876673"/>
            <a:ext cx="5040000" cy="2869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8029FA-492F-431A-8C52-B5F0B5370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13" y="3787519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Ellezelles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6A578D-940D-4921-8FA0-5D52AF0B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1129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4E0899-B4E0-422F-8CA9-5F7E3C2B9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64" y="3534587"/>
            <a:ext cx="5276635" cy="32116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CDDD33-D99F-43CA-B0DD-DBA30648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942" y="3699689"/>
            <a:ext cx="5078699" cy="30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Ellezelles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A84BD7-9097-4DF1-8E43-1BA5078C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961" y="111797"/>
            <a:ext cx="4694327" cy="3609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F16BE5-AF55-45D2-9B79-EB5FC29C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3762472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7B17C4-8E83-4507-B952-68777402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288" y="3739140"/>
            <a:ext cx="5040000" cy="30478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95E1BE2-7EA5-4F3E-961B-C1B2CDA2C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051" y="111797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0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5" y="104904"/>
            <a:ext cx="81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Consommation finale d’énergie par secteur et par source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97C572-EA71-4F01-A5AD-64397F78F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0" y="481129"/>
            <a:ext cx="105652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Gembloux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43DD32-78B6-46EE-8CA3-CB86BA18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6" y="481129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A893CC4-A082-4236-98C5-C91B720A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0" y="3487118"/>
            <a:ext cx="5354626" cy="32590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8D4C25-0C96-4658-806F-EF352DE06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085" y="3629320"/>
            <a:ext cx="5058057" cy="30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Gembloux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C2E13C-18EE-4E84-8289-BB75DD6A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13" y="111797"/>
            <a:ext cx="4694327" cy="36091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C720F6-4AD8-46E4-9801-210AAEE1F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19" y="165969"/>
            <a:ext cx="4706520" cy="3468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5133FD-6D5D-451F-80DB-86DF2813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9" y="3822501"/>
            <a:ext cx="5040000" cy="2869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FE410B-D769-49AC-AF87-7CD1BF44F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540" y="3754867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0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Hélécine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2B9659-705F-40DC-BE20-39213A9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0" y="481129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08E143-CDCE-47C6-9939-6B30A0DB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93" y="3552925"/>
            <a:ext cx="5246505" cy="31932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3B51C7-45FD-4A46-88F3-AF47ED8AB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674" y="3733307"/>
            <a:ext cx="5078700" cy="30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Hélécine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2EC929-9EA4-46D3-9933-D75BC98E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132" y="111797"/>
            <a:ext cx="4694327" cy="3609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747380-0D54-48CA-995D-8EDF561CF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16" y="3821378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C7DB3F-5AE8-474F-BBA5-A8BAF86A2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459" y="3821378"/>
            <a:ext cx="5040000" cy="30478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1083D6-D8D4-4EB7-8DCD-65D9DC33D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80" y="111797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Incourt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756134-0E73-4B91-A578-D5A1E618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66" y="111797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9B609A-D8DE-4DFF-A9E1-F8F76BD1E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55" y="3246063"/>
            <a:ext cx="5639289" cy="3432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E767CD-FCBC-4184-AFA6-9610A8A72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281" y="3519055"/>
            <a:ext cx="5070669" cy="30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1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Incourt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6BB020-A494-42C2-B320-A5480A47F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78" y="67430"/>
            <a:ext cx="4688230" cy="36091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DBD914-6DD6-4DEE-BE8E-8DA988637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03" y="169524"/>
            <a:ext cx="4706520" cy="3468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DD92C1-1F84-4232-9C69-1F3E734C1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67" y="3831886"/>
            <a:ext cx="5040000" cy="2869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A92190-D482-496B-BAD3-689623F42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08" y="3770440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Ittre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11380E-3F57-4DD4-9549-E69EC735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26" y="259853"/>
            <a:ext cx="10565284" cy="28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326538-44BC-4155-8FF5-DB47978A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37" y="3590844"/>
            <a:ext cx="5069273" cy="30073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7C71143-7F4E-48F8-ABC7-AE9A6B083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7" y="3313858"/>
            <a:ext cx="563928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8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Ittre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50BEE8-5662-4EF6-94F5-1EC09658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80" y="130869"/>
            <a:ext cx="4694327" cy="36091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2927FB-EEFB-4161-BFF6-5470293D2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80" y="271089"/>
            <a:ext cx="4706520" cy="3468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107223-9259-48B1-83B8-B79FB4A7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71" y="3899306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9BAF98-06DF-4E19-B9BD-DB3D329CC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607" y="3810125"/>
            <a:ext cx="5040000" cy="30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5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Jodoigne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DA7AC9-7F3F-427E-AF28-F34BFCBA1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1129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BD41C4-D7C7-4F93-89A2-D81757D3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38" y="3536339"/>
            <a:ext cx="5273757" cy="32098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A361AC-85D8-41D5-B3A1-16C90169A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22" y="3633851"/>
            <a:ext cx="5050419" cy="29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9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Jodoigne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EF74C9-7DEC-4597-9EEB-1AB5FBC3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23" y="111797"/>
            <a:ext cx="4694327" cy="3609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23A4FE-053A-406B-9275-20748A1F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05" y="3720942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77FCF3-BDCC-4998-AAC7-1CBD80C8D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850" y="3720942"/>
            <a:ext cx="5040000" cy="30535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F274C1-5445-446E-A690-522F984ED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985" y="111797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6" y="104904"/>
            <a:ext cx="643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de la consommation finale par secteur et par habitant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85EFF8-0C49-484D-A397-EB5B245D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12" y="3590325"/>
            <a:ext cx="5018690" cy="30546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23EC6B-8D36-4901-8557-ECCD58CB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890" y="289570"/>
            <a:ext cx="4735398" cy="28821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CFD514-C03A-48FF-BB78-49383EAC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910" y="3356429"/>
            <a:ext cx="5402977" cy="32885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DBC5C6-821A-4356-BDC9-00C20EFA8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2" y="474236"/>
            <a:ext cx="4878862" cy="29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8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Hulpe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9BFF3A-6253-44CA-A850-DA39065B0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1129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245B3E-0F3F-4529-8769-8B0D2AAB3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2" y="3487118"/>
            <a:ext cx="5320890" cy="32385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0AEA4F-8692-4AD0-934A-539350888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22" y="3729552"/>
            <a:ext cx="5050419" cy="29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7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Hulpe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81E979-2794-4A01-BEA1-5656674C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10" y="182126"/>
            <a:ext cx="4694327" cy="36091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584F4A6-D3E8-4576-9C63-412C6FE3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58" y="182126"/>
            <a:ext cx="4706520" cy="3468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99629E-F79E-4752-ACF9-3A63D2856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78" y="3877072"/>
            <a:ext cx="5040000" cy="2869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C1B2E1-C154-4932-A886-6932BEA27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009" y="3804487"/>
            <a:ext cx="5040000" cy="30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5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Lasne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107C07-7495-40E8-8E94-F48E61AD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81129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273760-E7A1-4F24-9589-7FDC72A1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04" y="3487118"/>
            <a:ext cx="5339743" cy="32500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BEF828-69D6-4778-BA26-7DE0FCA58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796" y="3740215"/>
            <a:ext cx="5051788" cy="29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51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Lasne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E3C29F-4EDE-4B78-86EB-D8E78CDC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816" y="111797"/>
            <a:ext cx="4694327" cy="3609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348394-A72F-441D-908F-5661663F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3812933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355B0D-D82F-490D-8C06-1FA29B415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143" y="3804487"/>
            <a:ext cx="5040000" cy="30535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45EB81-AF6F-436B-8866-490B378C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80" y="111797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27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Bons Villers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39BF1E-99E7-444B-ACC9-FEED7451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72" y="481129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269194-20DD-4F5C-8965-3C0CE6CB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2" y="3487118"/>
            <a:ext cx="5358598" cy="32615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40144D-3278-4B6C-A6BF-B65B9473C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917" y="3740215"/>
            <a:ext cx="5051489" cy="29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22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Bons Villers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39B006-A6CC-4EA3-A4CC-C0D1144C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218" y="182126"/>
            <a:ext cx="4694327" cy="36091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494820-4CDC-43BF-AC2B-5C5512F0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59" y="182126"/>
            <a:ext cx="4896766" cy="36091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300347-85E9-4E30-B026-010A443FC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985" y="3861600"/>
            <a:ext cx="5040000" cy="2869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48AE38-3203-4009-B773-21ADE160D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634" y="3804487"/>
            <a:ext cx="5040000" cy="30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0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Mont-Saint- Guibert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93D1F8-F75C-42A3-817C-007305EC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02" y="481128"/>
            <a:ext cx="1042506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1303C31-7C2D-4849-B2FB-A3520B40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3" y="3485507"/>
            <a:ext cx="5450962" cy="33177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3E7406-55E6-4F83-9644-73B7ABC8B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46" y="3699490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84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126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Mont-Saint- Guibert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DE1095-CE8E-455B-AA29-18B9A9EE3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49" y="77938"/>
            <a:ext cx="4688230" cy="36091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81FEE5-96B2-49B4-A573-4A79F9BB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21" y="174145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01BD0D-312F-469C-9A42-4581BE8C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33" y="3821378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7404E2-E1B2-411D-AC99-CB5967A3B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564" y="3732224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51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Orp</a:t>
            </a:r>
            <a:r>
              <a:rPr lang="fr-FR" dirty="0"/>
              <a:t>-Jauche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E7A966-9322-4292-A3D2-2F9A1A44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13" y="539246"/>
            <a:ext cx="1042506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78E57F-A522-447C-BBE6-5218C9CC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13" y="3519711"/>
            <a:ext cx="5120052" cy="31163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527DD1-D1DA-4A96-93C5-2A3076C22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151" y="3632990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26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24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Orp</a:t>
            </a:r>
            <a:r>
              <a:rPr lang="fr-FR" dirty="0"/>
              <a:t>-Jauche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BC8E5F-F785-415E-929C-DF11F2894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472" y="86673"/>
            <a:ext cx="4688230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432738-D833-458E-987E-5B39722F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89" y="3856035"/>
            <a:ext cx="5040000" cy="2869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DB10DC-D045-4768-92CE-FBD6390BA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702" y="3810162"/>
            <a:ext cx="5040000" cy="30478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ACE7DF-19A2-44E7-B902-55547B477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079" y="232989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5" y="104904"/>
            <a:ext cx="81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Mobilité : Nombre de voitures par ménage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296B99-6495-4BEA-AE6C-72D8722D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11" y="663165"/>
            <a:ext cx="5043829" cy="29922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7CD0452-EE39-48A0-8F02-A4EEA043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5" y="663165"/>
            <a:ext cx="5070669" cy="30081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79A302-782B-4502-AAD7-42964B189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559" y="3756166"/>
            <a:ext cx="5051788" cy="29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4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49" y="111797"/>
            <a:ext cx="29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Ottignies-Louvain-la-Neuve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2306B9-99CD-4120-B1DB-8C6FE72F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1" y="539246"/>
            <a:ext cx="10437257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B6EA96-9B64-44E7-8586-FA986D81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80" y="3569892"/>
            <a:ext cx="5218629" cy="31763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9589780-C370-447F-91A0-07C7CBDBE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502" y="3713170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0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00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Ottignies-Louvain-la-Neuve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59E322-F3E9-4AB2-A0E7-61C3F224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48" y="107349"/>
            <a:ext cx="4688230" cy="36152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A8726D-D802-4C96-BBAA-485CDD341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86" y="226688"/>
            <a:ext cx="4706520" cy="3468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82EA3A-9928-4804-82D1-837AAEBD1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77" y="3876673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D1A505-A985-4D68-81A7-032ABB7FF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977" y="3787519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5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Perwez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027282-D4FB-4BC8-A00B-0832E5B6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71" y="296463"/>
            <a:ext cx="10437257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5F9059-7FE7-4C12-8CF3-62078FAAB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4" y="3313858"/>
            <a:ext cx="5639289" cy="34323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A85851-8EDA-44B9-B5C5-C73CDA009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302" y="3585153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56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Perwez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9BCE7F-34F1-41FA-81CA-8F9E8150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95" y="75336"/>
            <a:ext cx="4688230" cy="36152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831DBA0-9316-4CE5-BFD0-8B566615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2" y="3810162"/>
            <a:ext cx="5040000" cy="28695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73F672-2A42-44E9-8545-F19C70D35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363" y="3810162"/>
            <a:ext cx="5040000" cy="30478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AB79BC-D827-40FD-8233-D1F06CF41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050" y="178308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25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Ramillies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FBCABD-8B6A-4C43-9BB1-041CA2EDD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62" y="296463"/>
            <a:ext cx="10437257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4487DE-7802-480D-8C00-E25A301A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92" y="3313858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377B10B-3812-494F-B498-68798E9F4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328" y="3585153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39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Ramillies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1167D1-D5F5-483A-8F03-D239893C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94" y="84089"/>
            <a:ext cx="4688230" cy="36152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D3FE30-5F25-420C-A43C-60CCA4A6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13" y="184954"/>
            <a:ext cx="4706520" cy="3468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52035D-1D7F-4B51-9CF7-4AF58B10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595" y="3803516"/>
            <a:ext cx="5040000" cy="2869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AA4EED-EC38-4A69-9E04-84FA12D2D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024" y="3754867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3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Rixensart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140525-8C0F-4181-B014-5A60C734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35" y="296463"/>
            <a:ext cx="10437257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3E5703-9E0C-47A6-B6DC-4AEA2ED4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2" y="3313858"/>
            <a:ext cx="5639289" cy="34323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BBE4B2-CF26-4DEF-A2C2-12504CC8F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037" y="3625274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03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Rixensart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001576-38A1-4924-B19F-5D5329193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58" y="111797"/>
            <a:ext cx="4688230" cy="36152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AE0676B-BA0C-4491-9CCC-827A4157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40" y="3816192"/>
            <a:ext cx="5040000" cy="28695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BE7522C-1D44-4CE8-A5B2-E5D4163BA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552" y="3810162"/>
            <a:ext cx="5040000" cy="30478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6D1E6F-74FA-4F5A-94DB-32BFE7031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80" y="111797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48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Tubize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957143-657D-4325-B747-27954B01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71" y="210741"/>
            <a:ext cx="10437257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554D81-F459-45DA-88F5-002818189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383" y="3486209"/>
            <a:ext cx="4871126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E2AF58-20FE-46FB-BD3D-BB5F43332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3214914"/>
            <a:ext cx="563928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Tubize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D32A20-90E0-4A6A-B705-9AA744549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556" y="92360"/>
            <a:ext cx="4688230" cy="36152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5114671-BD8A-4FDD-92CE-5E93B099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80" y="127561"/>
            <a:ext cx="4706520" cy="3468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016E3A-3F31-4B47-8BE1-30BC99B6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0" y="3707601"/>
            <a:ext cx="5040000" cy="2869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E2370A-625A-4E47-BFD3-67BD3F7BF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786" y="3800926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2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5" y="104904"/>
            <a:ext cx="81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Logement : label PEB des bâtiments résidentiels vendus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FAB77B-484B-499C-8FA9-51017D21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365" y="1393843"/>
            <a:ext cx="4694327" cy="3609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5440EA-6649-40CA-B030-EF971A277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1" y="1393843"/>
            <a:ext cx="4688230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5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Walhain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CE0E0D-9153-4F75-B9FC-4A655582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85" y="201505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B3EAA6-FFA8-45F0-9C66-AC87A85E9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9" y="3224150"/>
            <a:ext cx="5639289" cy="34323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3096B7-8162-40DD-9D88-9731CB6F0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755" y="3556000"/>
            <a:ext cx="5226362" cy="31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70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Walhain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CBE1B72-7896-43D9-B2EF-3D98DA7E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40" y="128140"/>
            <a:ext cx="4688230" cy="36091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A69043-DC9E-4B56-94D3-A08207092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80" y="148925"/>
            <a:ext cx="4706520" cy="3468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65D2C4-CDCC-4838-8E41-E7536CD25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0" y="3876673"/>
            <a:ext cx="5040000" cy="2869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63C356-EAE6-4BBF-9624-BAE82D5D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770" y="3810162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41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Wavre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F4D1D2-713C-4287-BA80-C73D4BAC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76" y="192269"/>
            <a:ext cx="1056528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7DE46E6-F16A-4ECB-B8BD-04DF3583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2" y="3233386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EF653B-F3D4-4E01-AECC-21B7CBC15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929" y="3556000"/>
            <a:ext cx="5039531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05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59050" y="111797"/>
            <a:ext cx="12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Wavre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F8FDB9-3CBF-4B19-B276-3799F44E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405" y="41686"/>
            <a:ext cx="4688230" cy="36091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270258F-9AD0-4986-BED6-8E947B12E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61" y="3810096"/>
            <a:ext cx="5040000" cy="28695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7A750F-3FAA-4CD7-8491-1A677BA89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635" y="3720942"/>
            <a:ext cx="5040000" cy="30478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A03321-5D28-4D43-AC3B-5D89D8171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141" y="111797"/>
            <a:ext cx="470652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1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5" y="104904"/>
            <a:ext cx="812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Logement : </a:t>
            </a:r>
          </a:p>
          <a:p>
            <a:r>
              <a:rPr lang="fr-FR" dirty="0"/>
              <a:t>Typologie des logements autorisés</a:t>
            </a:r>
          </a:p>
          <a:p>
            <a:r>
              <a:rPr lang="fr-FR" dirty="0"/>
              <a:t>Evolution de la part des permis de rénovation</a:t>
            </a:r>
          </a:p>
          <a:p>
            <a:r>
              <a:rPr lang="fr-FR" dirty="0"/>
              <a:t>Evolution de la surface moyenne des logements autorisés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4B643E-8817-4942-B6A1-A7649D57A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998" y="104904"/>
            <a:ext cx="4706520" cy="3468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3A4157-578F-45E8-AA7A-01B7FD16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25" y="3787519"/>
            <a:ext cx="5040000" cy="2869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303281-F4E6-45AC-90F7-2871A0FC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24" y="3766343"/>
            <a:ext cx="5040000" cy="30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7369541-8D52-491C-BB6D-56C196AE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01" y="104904"/>
            <a:ext cx="4706520" cy="34689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DE7AB2-DD9A-4BAB-8135-AF3BB34CB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3707601"/>
            <a:ext cx="5040000" cy="28695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31AD0B0-CAEF-4C42-81EC-DFF121191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786" y="3800926"/>
            <a:ext cx="5040000" cy="304783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B7538E3-FAF3-4080-B5B5-9B33E1483F96}"/>
              </a:ext>
            </a:extLst>
          </p:cNvPr>
          <p:cNvSpPr txBox="1"/>
          <p:nvPr/>
        </p:nvSpPr>
        <p:spPr>
          <a:xfrm>
            <a:off x="404235" y="104904"/>
            <a:ext cx="812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Logement : </a:t>
            </a:r>
          </a:p>
          <a:p>
            <a:r>
              <a:rPr lang="fr-FR" dirty="0"/>
              <a:t>Typologie des logements autorisés</a:t>
            </a:r>
          </a:p>
          <a:p>
            <a:r>
              <a:rPr lang="fr-FR" dirty="0"/>
              <a:t>Evolution de la part des permis de rénovation</a:t>
            </a:r>
          </a:p>
          <a:p>
            <a:r>
              <a:rPr lang="fr-FR" dirty="0"/>
              <a:t>Evolution de la surface moyenne des logements autorisés</a:t>
            </a:r>
          </a:p>
        </p:txBody>
      </p:sp>
    </p:spTree>
    <p:extLst>
      <p:ext uri="{BB962C8B-B14F-4D97-AF65-F5344CB8AC3E}">
        <p14:creationId xmlns:p14="http://schemas.microsoft.com/office/powerpoint/2010/main" val="352344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5" y="1049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Aiseau-Presles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24A969-7DBF-4146-BF38-FBD2DF2A9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77" y="474236"/>
            <a:ext cx="10565284" cy="288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4D0057-1EE3-4CE1-B543-22EF3A76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7" y="3563678"/>
            <a:ext cx="5240163" cy="31894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454FCB-3EB7-480D-A31B-2BEB00F95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774" y="3563678"/>
            <a:ext cx="5157087" cy="30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7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3D4C599-09E3-4258-B06D-BF6C860FD68F}"/>
              </a:ext>
            </a:extLst>
          </p:cNvPr>
          <p:cNvSpPr txBox="1"/>
          <p:nvPr/>
        </p:nvSpPr>
        <p:spPr>
          <a:xfrm>
            <a:off x="268477" y="253863"/>
            <a:ext cx="98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Aiseau-Presles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163816-33F6-4BD0-9126-258D26DA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80" y="73003"/>
            <a:ext cx="4706520" cy="3468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669355-1562-4F40-B9C5-20871F8D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551" y="73003"/>
            <a:ext cx="4688230" cy="36091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5E3974-FBEF-49E2-BE5C-6724906D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900" y="3693616"/>
            <a:ext cx="5112000" cy="30913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1B1683-A5CE-4B9B-9AFA-3BFD5D87B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00" y="3693616"/>
            <a:ext cx="5112000" cy="29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53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139</Words>
  <Application>Microsoft Office PowerPoint</Application>
  <PresentationFormat>Grand écran</PresentationFormat>
  <Paragraphs>59</Paragraphs>
  <Slides>53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Bottieau</dc:creator>
  <cp:lastModifiedBy>Vincent Bottieau</cp:lastModifiedBy>
  <cp:revision>62</cp:revision>
  <dcterms:created xsi:type="dcterms:W3CDTF">2022-06-07T13:45:59Z</dcterms:created>
  <dcterms:modified xsi:type="dcterms:W3CDTF">2022-10-04T07:53:54Z</dcterms:modified>
</cp:coreProperties>
</file>